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2850"/>
  <p:notesSz cx="10693400" cy="7562850"/>
  <p:custDataLst>
    <p:tags r:id="rId19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5" autoAdjust="0"/>
    <p:restoredTop sz="94660"/>
  </p:normalViewPr>
  <p:slideViewPr>
    <p:cSldViewPr>
      <p:cViewPr>
        <p:scale>
          <a:sx n="100" d="100"/>
          <a:sy n="100" d="100"/>
        </p:scale>
        <p:origin x="-828" y="10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14532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 dirty="0">
              <a:effectLst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>
            <a:normAutofit fontScale="25000" lnSpcReduction="20000"/>
          </a:bodyPr>
          <a:lstStyle/>
          <a:p>
            <a:endParaRPr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 sz="2000" b="1" i="0">
                <a:solidFill>
                  <a:srgbClr val="C10A27"/>
                </a:solidFill>
                <a:effectLst/>
                <a:latin typeface="Arial"/>
                <a:cs typeface="Arial"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 sz="2000" b="1" i="0">
                <a:solidFill>
                  <a:srgbClr val="C10A27"/>
                </a:solidFill>
                <a:effectLst/>
                <a:latin typeface="Arial"/>
                <a:cs typeface="Arial"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effectLst/>
        </p:spPr>
        <p:txBody>
          <a:bodyPr lIns="0" tIns="0" rIns="0" bIns="0"/>
          <a:lstStyle>
            <a:lvl1pPr>
              <a:defRPr sz="2000" b="1" i="0">
                <a:solidFill>
                  <a:srgbClr val="C10A27"/>
                </a:solidFill>
                <a:effectLst/>
                <a:latin typeface="Arial"/>
                <a:cs typeface="Arial"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effectLst/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effectLst/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effectLst/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779" y="457201"/>
            <a:ext cx="9435840" cy="27940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10A27"/>
                </a:solidFill>
                <a:effectLst/>
                <a:latin typeface="Arial"/>
                <a:cs typeface="Arial"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895" y="3774354"/>
            <a:ext cx="9833609" cy="2256790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>
              <a:effectLst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>
                <a:effectLst/>
              </a:rPr>
              <a:t>4/29/2019</a:t>
            </a:fld>
            <a:endParaRPr lang="en-US">
              <a:effectLst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t>‹#›</a:t>
            </a:fld>
            <a:endParaRPr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effectLst/>
          <a:latin typeface="+mj-lt"/>
          <a:ea typeface="+mj-ea"/>
          <a:cs typeface="+mj-cs"/>
        </a:defRPr>
      </a:lvl1pPr>
    </p:titleStyle>
    <p:bodyStyle>
      <a:lvl1pPr marL="0">
        <a:defRPr>
          <a:effectLst/>
          <a:latin typeface="+mn-lt"/>
          <a:ea typeface="+mn-ea"/>
          <a:cs typeface="+mn-cs"/>
        </a:defRPr>
      </a:lvl1pPr>
      <a:lvl2pPr marL="457200">
        <a:defRPr>
          <a:effectLst/>
          <a:latin typeface="+mn-lt"/>
          <a:ea typeface="+mn-ea"/>
          <a:cs typeface="+mn-cs"/>
        </a:defRPr>
      </a:lvl2pPr>
      <a:lvl3pPr marL="914400">
        <a:defRPr>
          <a:effectLst/>
          <a:latin typeface="+mn-lt"/>
          <a:ea typeface="+mn-ea"/>
          <a:cs typeface="+mn-cs"/>
        </a:defRPr>
      </a:lvl3pPr>
      <a:lvl4pPr marL="1371600">
        <a:defRPr>
          <a:effectLst/>
          <a:latin typeface="+mn-lt"/>
          <a:ea typeface="+mn-ea"/>
          <a:cs typeface="+mn-cs"/>
        </a:defRPr>
      </a:lvl4pPr>
      <a:lvl5pPr marL="1828800">
        <a:defRPr>
          <a:effectLst/>
          <a:latin typeface="+mn-lt"/>
          <a:ea typeface="+mn-ea"/>
          <a:cs typeface="+mn-cs"/>
        </a:defRPr>
      </a:lvl5pPr>
      <a:lvl6pPr marL="2286000">
        <a:defRPr>
          <a:effectLst/>
          <a:latin typeface="+mn-lt"/>
          <a:ea typeface="+mn-ea"/>
          <a:cs typeface="+mn-cs"/>
        </a:defRPr>
      </a:lvl6pPr>
      <a:lvl7pPr marL="2743200">
        <a:defRPr>
          <a:effectLst/>
          <a:latin typeface="+mn-lt"/>
          <a:ea typeface="+mn-ea"/>
          <a:cs typeface="+mn-cs"/>
        </a:defRPr>
      </a:lvl7pPr>
      <a:lvl8pPr marL="3200400">
        <a:defRPr>
          <a:effectLst/>
          <a:latin typeface="+mn-lt"/>
          <a:ea typeface="+mn-ea"/>
          <a:cs typeface="+mn-cs"/>
        </a:defRPr>
      </a:lvl8pPr>
      <a:lvl9pPr marL="3657600">
        <a:defRPr>
          <a:effectLst/>
          <a:latin typeface="+mn-lt"/>
          <a:ea typeface="+mn-ea"/>
          <a:cs typeface="+mn-cs"/>
        </a:defRPr>
      </a:lvl9pPr>
    </p:bodyStyle>
    <p:otherStyle>
      <a:lvl1pPr marL="0">
        <a:defRPr>
          <a:effectLst/>
          <a:latin typeface="+mn-lt"/>
          <a:ea typeface="+mn-ea"/>
          <a:cs typeface="+mn-cs"/>
        </a:defRPr>
      </a:lvl1pPr>
      <a:lvl2pPr marL="457200">
        <a:defRPr>
          <a:effectLst/>
          <a:latin typeface="+mn-lt"/>
          <a:ea typeface="+mn-ea"/>
          <a:cs typeface="+mn-cs"/>
        </a:defRPr>
      </a:lvl2pPr>
      <a:lvl3pPr marL="914400">
        <a:defRPr>
          <a:effectLst/>
          <a:latin typeface="+mn-lt"/>
          <a:ea typeface="+mn-ea"/>
          <a:cs typeface="+mn-cs"/>
        </a:defRPr>
      </a:lvl3pPr>
      <a:lvl4pPr marL="1371600">
        <a:defRPr>
          <a:effectLst/>
          <a:latin typeface="+mn-lt"/>
          <a:ea typeface="+mn-ea"/>
          <a:cs typeface="+mn-cs"/>
        </a:defRPr>
      </a:lvl4pPr>
      <a:lvl5pPr marL="1828800">
        <a:defRPr>
          <a:effectLst/>
          <a:latin typeface="+mn-lt"/>
          <a:ea typeface="+mn-ea"/>
          <a:cs typeface="+mn-cs"/>
        </a:defRPr>
      </a:lvl5pPr>
      <a:lvl6pPr marL="2286000">
        <a:defRPr>
          <a:effectLst/>
          <a:latin typeface="+mn-lt"/>
          <a:ea typeface="+mn-ea"/>
          <a:cs typeface="+mn-cs"/>
        </a:defRPr>
      </a:lvl6pPr>
      <a:lvl7pPr marL="2743200">
        <a:defRPr>
          <a:effectLst/>
          <a:latin typeface="+mn-lt"/>
          <a:ea typeface="+mn-ea"/>
          <a:cs typeface="+mn-cs"/>
        </a:defRPr>
      </a:lvl7pPr>
      <a:lvl8pPr marL="3200400">
        <a:defRPr>
          <a:effectLst/>
          <a:latin typeface="+mn-lt"/>
          <a:ea typeface="+mn-ea"/>
          <a:cs typeface="+mn-cs"/>
        </a:defRPr>
      </a:lvl8pPr>
      <a:lvl9pPr marL="3657600">
        <a:defRPr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masseyfergus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eyferguson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eyferguson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6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hyperlink" Target="http://www.MasseyFerguson.com/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asseyferguson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masseyferguso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eyferguson.com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sseyferguson.com/" TargetMode="Externa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0" y="657669"/>
            <a:ext cx="10692003" cy="69023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209" y="885098"/>
            <a:ext cx="144780" cy="97155"/>
          </a:xfrm>
          <a:custGeom>
            <a:avLst/>
            <a:gdLst/>
            <a:ahLst/>
            <a:cxnLst/>
            <a:rect l="l" t="t" r="r" b="b"/>
            <a:pathLst>
              <a:path w="144780" h="97155">
                <a:moveTo>
                  <a:pt x="144208" y="0"/>
                </a:moveTo>
                <a:lnTo>
                  <a:pt x="0" y="0"/>
                </a:lnTo>
                <a:lnTo>
                  <a:pt x="72478" y="96989"/>
                </a:lnTo>
                <a:lnTo>
                  <a:pt x="144208" y="0"/>
                </a:lnTo>
                <a:close/>
              </a:path>
            </a:pathLst>
          </a:custGeom>
          <a:solidFill>
            <a:srgbClr val="DF2C2C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7231" y="1046074"/>
            <a:ext cx="139065" cy="93980"/>
          </a:xfrm>
          <a:custGeom>
            <a:avLst/>
            <a:gdLst/>
            <a:ahLst/>
            <a:cxnLst/>
            <a:rect l="l" t="t" r="r" b="b"/>
            <a:pathLst>
              <a:path w="139065" h="93980">
                <a:moveTo>
                  <a:pt x="138811" y="0"/>
                </a:moveTo>
                <a:lnTo>
                  <a:pt x="0" y="0"/>
                </a:lnTo>
                <a:lnTo>
                  <a:pt x="69507" y="93738"/>
                </a:lnTo>
                <a:lnTo>
                  <a:pt x="138811" y="0"/>
                </a:lnTo>
                <a:close/>
              </a:path>
            </a:pathLst>
          </a:custGeom>
          <a:solidFill>
            <a:srgbClr val="922218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0639" y="1046074"/>
            <a:ext cx="139065" cy="93980"/>
          </a:xfrm>
          <a:custGeom>
            <a:avLst/>
            <a:gdLst/>
            <a:ahLst/>
            <a:cxnLst/>
            <a:rect l="l" t="t" r="r" b="b"/>
            <a:pathLst>
              <a:path w="139065" h="93980">
                <a:moveTo>
                  <a:pt x="138810" y="0"/>
                </a:moveTo>
                <a:lnTo>
                  <a:pt x="0" y="0"/>
                </a:lnTo>
                <a:lnTo>
                  <a:pt x="69494" y="93738"/>
                </a:lnTo>
                <a:lnTo>
                  <a:pt x="138810" y="0"/>
                </a:lnTo>
                <a:close/>
              </a:path>
            </a:pathLst>
          </a:custGeom>
          <a:solidFill>
            <a:srgbClr val="E32C2E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0697" y="711006"/>
            <a:ext cx="685800" cy="462915"/>
          </a:xfrm>
          <a:custGeom>
            <a:avLst/>
            <a:gdLst/>
            <a:ahLst/>
            <a:cxnLst/>
            <a:rect l="l" t="t" r="r" b="b"/>
            <a:pathLst>
              <a:path w="685800" h="462915">
                <a:moveTo>
                  <a:pt x="576322" y="304825"/>
                </a:moveTo>
                <a:lnTo>
                  <a:pt x="342773" y="304825"/>
                </a:lnTo>
                <a:lnTo>
                  <a:pt x="459549" y="462419"/>
                </a:lnTo>
                <a:lnTo>
                  <a:pt x="576322" y="304825"/>
                </a:lnTo>
                <a:close/>
              </a:path>
              <a:path w="685800" h="462915">
                <a:moveTo>
                  <a:pt x="685444" y="157556"/>
                </a:moveTo>
                <a:lnTo>
                  <a:pt x="0" y="157556"/>
                </a:lnTo>
                <a:lnTo>
                  <a:pt x="225945" y="462394"/>
                </a:lnTo>
                <a:lnTo>
                  <a:pt x="342773" y="304825"/>
                </a:lnTo>
                <a:lnTo>
                  <a:pt x="576322" y="304825"/>
                </a:lnTo>
                <a:lnTo>
                  <a:pt x="685444" y="157556"/>
                </a:lnTo>
                <a:close/>
              </a:path>
              <a:path w="685800" h="462915">
                <a:moveTo>
                  <a:pt x="116928" y="0"/>
                </a:moveTo>
                <a:lnTo>
                  <a:pt x="233756" y="157556"/>
                </a:lnTo>
                <a:lnTo>
                  <a:pt x="451942" y="157556"/>
                </a:lnTo>
                <a:lnTo>
                  <a:pt x="568744" y="12"/>
                </a:lnTo>
                <a:lnTo>
                  <a:pt x="116928" y="0"/>
                </a:lnTo>
                <a:close/>
              </a:path>
            </a:pathLst>
          </a:custGeom>
          <a:solidFill>
            <a:srgbClr val="E32C2E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0694" y="710996"/>
            <a:ext cx="459587" cy="4624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705" y="710998"/>
            <a:ext cx="568960" cy="462915"/>
          </a:xfrm>
          <a:custGeom>
            <a:avLst/>
            <a:gdLst/>
            <a:ahLst/>
            <a:cxnLst/>
            <a:rect l="l" t="t" r="r" b="b"/>
            <a:pathLst>
              <a:path w="568960" h="462915">
                <a:moveTo>
                  <a:pt x="225767" y="304825"/>
                </a:moveTo>
                <a:lnTo>
                  <a:pt x="108978" y="462368"/>
                </a:lnTo>
                <a:lnTo>
                  <a:pt x="225793" y="304863"/>
                </a:lnTo>
                <a:close/>
              </a:path>
              <a:path w="568960" h="462915">
                <a:moveTo>
                  <a:pt x="568502" y="157568"/>
                </a:moveTo>
                <a:lnTo>
                  <a:pt x="342569" y="462368"/>
                </a:lnTo>
                <a:lnTo>
                  <a:pt x="568502" y="157568"/>
                </a:lnTo>
                <a:close/>
              </a:path>
              <a:path w="568960" h="462915">
                <a:moveTo>
                  <a:pt x="0" y="0"/>
                </a:moveTo>
                <a:lnTo>
                  <a:pt x="451739" y="25"/>
                </a:lnTo>
                <a:lnTo>
                  <a:pt x="334937" y="157568"/>
                </a:lnTo>
                <a:lnTo>
                  <a:pt x="451815" y="25"/>
                </a:lnTo>
                <a:lnTo>
                  <a:pt x="0" y="0"/>
                </a:lnTo>
                <a:close/>
              </a:path>
            </a:pathLst>
          </a:custGeom>
          <a:solidFill>
            <a:srgbClr val="C10A27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0770" y="710996"/>
            <a:ext cx="685380" cy="46236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083" y="1239638"/>
            <a:ext cx="88265" cy="71120"/>
          </a:xfrm>
          <a:custGeom>
            <a:avLst/>
            <a:gdLst/>
            <a:ahLst/>
            <a:cxnLst/>
            <a:rect l="l" t="t" r="r" b="b"/>
            <a:pathLst>
              <a:path w="88265" h="71119">
                <a:moveTo>
                  <a:pt x="29959" y="0"/>
                </a:moveTo>
                <a:lnTo>
                  <a:pt x="0" y="0"/>
                </a:lnTo>
                <a:lnTo>
                  <a:pt x="0" y="71081"/>
                </a:lnTo>
                <a:lnTo>
                  <a:pt x="18872" y="71081"/>
                </a:lnTo>
                <a:lnTo>
                  <a:pt x="16979" y="16598"/>
                </a:lnTo>
                <a:lnTo>
                  <a:pt x="35004" y="16598"/>
                </a:lnTo>
                <a:lnTo>
                  <a:pt x="29959" y="0"/>
                </a:lnTo>
                <a:close/>
              </a:path>
              <a:path w="88265" h="71119">
                <a:moveTo>
                  <a:pt x="35004" y="16598"/>
                </a:moveTo>
                <a:lnTo>
                  <a:pt x="17551" y="16598"/>
                </a:lnTo>
                <a:lnTo>
                  <a:pt x="35750" y="71081"/>
                </a:lnTo>
                <a:lnTo>
                  <a:pt x="52146" y="71081"/>
                </a:lnTo>
                <a:lnTo>
                  <a:pt x="60890" y="44627"/>
                </a:lnTo>
                <a:lnTo>
                  <a:pt x="43522" y="44627"/>
                </a:lnTo>
                <a:lnTo>
                  <a:pt x="35004" y="16598"/>
                </a:lnTo>
                <a:close/>
              </a:path>
              <a:path w="88265" h="71119">
                <a:moveTo>
                  <a:pt x="87884" y="16598"/>
                </a:moveTo>
                <a:lnTo>
                  <a:pt x="70815" y="16598"/>
                </a:lnTo>
                <a:lnTo>
                  <a:pt x="68910" y="71081"/>
                </a:lnTo>
                <a:lnTo>
                  <a:pt x="87884" y="71081"/>
                </a:lnTo>
                <a:lnTo>
                  <a:pt x="87884" y="16598"/>
                </a:lnTo>
                <a:close/>
              </a:path>
              <a:path w="88265" h="71119">
                <a:moveTo>
                  <a:pt x="87884" y="0"/>
                </a:moveTo>
                <a:lnTo>
                  <a:pt x="57073" y="0"/>
                </a:lnTo>
                <a:lnTo>
                  <a:pt x="44183" y="44627"/>
                </a:lnTo>
                <a:lnTo>
                  <a:pt x="60890" y="44627"/>
                </a:lnTo>
                <a:lnTo>
                  <a:pt x="70154" y="16598"/>
                </a:lnTo>
                <a:lnTo>
                  <a:pt x="87884" y="16598"/>
                </a:lnTo>
                <a:lnTo>
                  <a:pt x="87884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7646" y="1240621"/>
            <a:ext cx="71120" cy="70485"/>
          </a:xfrm>
          <a:custGeom>
            <a:avLst/>
            <a:gdLst/>
            <a:ahLst/>
            <a:cxnLst/>
            <a:rect l="l" t="t" r="r" b="b"/>
            <a:pathLst>
              <a:path w="71119" h="70484">
                <a:moveTo>
                  <a:pt x="49441" y="0"/>
                </a:moveTo>
                <a:lnTo>
                  <a:pt x="21043" y="0"/>
                </a:lnTo>
                <a:lnTo>
                  <a:pt x="0" y="70104"/>
                </a:lnTo>
                <a:lnTo>
                  <a:pt x="19456" y="70104"/>
                </a:lnTo>
                <a:lnTo>
                  <a:pt x="22910" y="58039"/>
                </a:lnTo>
                <a:lnTo>
                  <a:pt x="67094" y="58039"/>
                </a:lnTo>
                <a:lnTo>
                  <a:pt x="62945" y="44399"/>
                </a:lnTo>
                <a:lnTo>
                  <a:pt x="26936" y="44399"/>
                </a:lnTo>
                <a:lnTo>
                  <a:pt x="35432" y="14020"/>
                </a:lnTo>
                <a:lnTo>
                  <a:pt x="53705" y="14020"/>
                </a:lnTo>
                <a:lnTo>
                  <a:pt x="49441" y="0"/>
                </a:lnTo>
                <a:close/>
              </a:path>
              <a:path w="71119" h="70484">
                <a:moveTo>
                  <a:pt x="67094" y="58039"/>
                </a:moveTo>
                <a:lnTo>
                  <a:pt x="48044" y="58039"/>
                </a:lnTo>
                <a:lnTo>
                  <a:pt x="51688" y="70104"/>
                </a:lnTo>
                <a:lnTo>
                  <a:pt x="70764" y="70104"/>
                </a:lnTo>
                <a:lnTo>
                  <a:pt x="67094" y="58039"/>
                </a:lnTo>
                <a:close/>
              </a:path>
              <a:path w="71119" h="70484">
                <a:moveTo>
                  <a:pt x="53705" y="14020"/>
                </a:moveTo>
                <a:lnTo>
                  <a:pt x="35610" y="14020"/>
                </a:lnTo>
                <a:lnTo>
                  <a:pt x="44310" y="44399"/>
                </a:lnTo>
                <a:lnTo>
                  <a:pt x="62945" y="44399"/>
                </a:lnTo>
                <a:lnTo>
                  <a:pt x="53705" y="1402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6723" y="1240348"/>
            <a:ext cx="57785" cy="70485"/>
          </a:xfrm>
          <a:custGeom>
            <a:avLst/>
            <a:gdLst/>
            <a:ahLst/>
            <a:cxnLst/>
            <a:rect l="l" t="t" r="r" b="b"/>
            <a:pathLst>
              <a:path w="57783" h="70484">
                <a:moveTo>
                  <a:pt x="16182" y="47565"/>
                </a:moveTo>
                <a:lnTo>
                  <a:pt x="0" y="59636"/>
                </a:lnTo>
                <a:lnTo>
                  <a:pt x="7141" y="67392"/>
                </a:lnTo>
                <a:lnTo>
                  <a:pt x="20419" y="70110"/>
                </a:lnTo>
                <a:lnTo>
                  <a:pt x="40543" y="70057"/>
                </a:lnTo>
                <a:lnTo>
                  <a:pt x="53132" y="64485"/>
                </a:lnTo>
                <a:lnTo>
                  <a:pt x="56759" y="55604"/>
                </a:lnTo>
                <a:lnTo>
                  <a:pt x="18785" y="55604"/>
                </a:lnTo>
                <a:lnTo>
                  <a:pt x="16182" y="54867"/>
                </a:lnTo>
                <a:lnTo>
                  <a:pt x="16182" y="47565"/>
                </a:lnTo>
                <a:close/>
              </a:path>
              <a:path w="57783" h="70484">
                <a:moveTo>
                  <a:pt x="57416" y="43082"/>
                </a:moveTo>
                <a:lnTo>
                  <a:pt x="39638" y="43082"/>
                </a:lnTo>
                <a:lnTo>
                  <a:pt x="39638" y="55045"/>
                </a:lnTo>
                <a:lnTo>
                  <a:pt x="36743" y="55604"/>
                </a:lnTo>
                <a:lnTo>
                  <a:pt x="56759" y="55604"/>
                </a:lnTo>
                <a:lnTo>
                  <a:pt x="57406" y="54020"/>
                </a:lnTo>
                <a:lnTo>
                  <a:pt x="57416" y="43082"/>
                </a:lnTo>
                <a:close/>
              </a:path>
              <a:path w="57783" h="70484">
                <a:moveTo>
                  <a:pt x="18926" y="0"/>
                </a:moveTo>
                <a:lnTo>
                  <a:pt x="8026" y="3247"/>
                </a:lnTo>
                <a:lnTo>
                  <a:pt x="1605" y="13146"/>
                </a:lnTo>
                <a:lnTo>
                  <a:pt x="460" y="33378"/>
                </a:lnTo>
                <a:lnTo>
                  <a:pt x="9773" y="40484"/>
                </a:lnTo>
                <a:lnTo>
                  <a:pt x="25707" y="42345"/>
                </a:lnTo>
                <a:lnTo>
                  <a:pt x="38610" y="43183"/>
                </a:lnTo>
                <a:lnTo>
                  <a:pt x="39638" y="43082"/>
                </a:lnTo>
                <a:lnTo>
                  <a:pt x="57416" y="43082"/>
                </a:lnTo>
                <a:lnTo>
                  <a:pt x="57420" y="38949"/>
                </a:lnTo>
                <a:lnTo>
                  <a:pt x="50116" y="30707"/>
                </a:lnTo>
                <a:lnTo>
                  <a:pt x="32438" y="27753"/>
                </a:lnTo>
                <a:lnTo>
                  <a:pt x="17020" y="26635"/>
                </a:lnTo>
                <a:lnTo>
                  <a:pt x="17020" y="17098"/>
                </a:lnTo>
                <a:lnTo>
                  <a:pt x="17858" y="15040"/>
                </a:lnTo>
                <a:lnTo>
                  <a:pt x="56011" y="15040"/>
                </a:lnTo>
                <a:lnTo>
                  <a:pt x="55961" y="14017"/>
                </a:lnTo>
                <a:lnTo>
                  <a:pt x="50168" y="4069"/>
                </a:lnTo>
                <a:lnTo>
                  <a:pt x="37726" y="390"/>
                </a:lnTo>
                <a:lnTo>
                  <a:pt x="18926" y="0"/>
                </a:lnTo>
                <a:close/>
              </a:path>
              <a:path w="57783" h="70484">
                <a:moveTo>
                  <a:pt x="56011" y="15040"/>
                </a:moveTo>
                <a:lnTo>
                  <a:pt x="38419" y="15040"/>
                </a:lnTo>
                <a:lnTo>
                  <a:pt x="38419" y="22241"/>
                </a:lnTo>
                <a:lnTo>
                  <a:pt x="56364" y="22241"/>
                </a:lnTo>
                <a:lnTo>
                  <a:pt x="56011" y="1504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7853" y="1240348"/>
            <a:ext cx="57785" cy="70485"/>
          </a:xfrm>
          <a:custGeom>
            <a:avLst/>
            <a:gdLst/>
            <a:ahLst/>
            <a:cxnLst/>
            <a:rect l="l" t="t" r="r" b="b"/>
            <a:pathLst>
              <a:path w="57783" h="70484">
                <a:moveTo>
                  <a:pt x="16167" y="47565"/>
                </a:moveTo>
                <a:lnTo>
                  <a:pt x="0" y="59612"/>
                </a:lnTo>
                <a:lnTo>
                  <a:pt x="7129" y="67385"/>
                </a:lnTo>
                <a:lnTo>
                  <a:pt x="20397" y="70111"/>
                </a:lnTo>
                <a:lnTo>
                  <a:pt x="40516" y="70061"/>
                </a:lnTo>
                <a:lnTo>
                  <a:pt x="53119" y="64492"/>
                </a:lnTo>
                <a:lnTo>
                  <a:pt x="56756" y="55604"/>
                </a:lnTo>
                <a:lnTo>
                  <a:pt x="18796" y="55604"/>
                </a:lnTo>
                <a:lnTo>
                  <a:pt x="16167" y="54867"/>
                </a:lnTo>
                <a:lnTo>
                  <a:pt x="16167" y="47565"/>
                </a:lnTo>
                <a:close/>
              </a:path>
              <a:path w="57783" h="70484">
                <a:moveTo>
                  <a:pt x="57414" y="43082"/>
                </a:moveTo>
                <a:lnTo>
                  <a:pt x="39637" y="43082"/>
                </a:lnTo>
                <a:lnTo>
                  <a:pt x="39637" y="55045"/>
                </a:lnTo>
                <a:lnTo>
                  <a:pt x="36741" y="55604"/>
                </a:lnTo>
                <a:lnTo>
                  <a:pt x="56756" y="55604"/>
                </a:lnTo>
                <a:lnTo>
                  <a:pt x="57402" y="54025"/>
                </a:lnTo>
                <a:lnTo>
                  <a:pt x="57414" y="43082"/>
                </a:lnTo>
                <a:close/>
              </a:path>
              <a:path w="57783" h="70484">
                <a:moveTo>
                  <a:pt x="18924" y="0"/>
                </a:moveTo>
                <a:lnTo>
                  <a:pt x="8024" y="3247"/>
                </a:lnTo>
                <a:lnTo>
                  <a:pt x="1604" y="13146"/>
                </a:lnTo>
                <a:lnTo>
                  <a:pt x="458" y="33378"/>
                </a:lnTo>
                <a:lnTo>
                  <a:pt x="9771" y="40484"/>
                </a:lnTo>
                <a:lnTo>
                  <a:pt x="25705" y="42345"/>
                </a:lnTo>
                <a:lnTo>
                  <a:pt x="38608" y="43183"/>
                </a:lnTo>
                <a:lnTo>
                  <a:pt x="39637" y="43082"/>
                </a:lnTo>
                <a:lnTo>
                  <a:pt x="57414" y="43082"/>
                </a:lnTo>
                <a:lnTo>
                  <a:pt x="57418" y="38949"/>
                </a:lnTo>
                <a:lnTo>
                  <a:pt x="50115" y="30707"/>
                </a:lnTo>
                <a:lnTo>
                  <a:pt x="32436" y="27753"/>
                </a:lnTo>
                <a:lnTo>
                  <a:pt x="17006" y="26635"/>
                </a:lnTo>
                <a:lnTo>
                  <a:pt x="17006" y="17098"/>
                </a:lnTo>
                <a:lnTo>
                  <a:pt x="17856" y="15040"/>
                </a:lnTo>
                <a:lnTo>
                  <a:pt x="56010" y="15040"/>
                </a:lnTo>
                <a:lnTo>
                  <a:pt x="55960" y="14017"/>
                </a:lnTo>
                <a:lnTo>
                  <a:pt x="50167" y="4069"/>
                </a:lnTo>
                <a:lnTo>
                  <a:pt x="37725" y="390"/>
                </a:lnTo>
                <a:lnTo>
                  <a:pt x="18924" y="0"/>
                </a:lnTo>
                <a:close/>
              </a:path>
              <a:path w="57783" h="70484">
                <a:moveTo>
                  <a:pt x="56010" y="15040"/>
                </a:moveTo>
                <a:lnTo>
                  <a:pt x="38418" y="15040"/>
                </a:lnTo>
                <a:lnTo>
                  <a:pt x="38418" y="22241"/>
                </a:lnTo>
                <a:lnTo>
                  <a:pt x="56363" y="22241"/>
                </a:lnTo>
                <a:lnTo>
                  <a:pt x="56010" y="1504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731" y="1240621"/>
            <a:ext cx="51435" cy="70485"/>
          </a:xfrm>
          <a:custGeom>
            <a:avLst/>
            <a:gdLst/>
            <a:ahLst/>
            <a:cxnLst/>
            <a:rect l="l" t="t" r="r" b="b"/>
            <a:pathLst>
              <a:path w="51433" h="70484">
                <a:moveTo>
                  <a:pt x="50558" y="0"/>
                </a:moveTo>
                <a:lnTo>
                  <a:pt x="0" y="0"/>
                </a:lnTo>
                <a:lnTo>
                  <a:pt x="0" y="70104"/>
                </a:lnTo>
                <a:lnTo>
                  <a:pt x="51219" y="70104"/>
                </a:lnTo>
                <a:lnTo>
                  <a:pt x="51219" y="54775"/>
                </a:lnTo>
                <a:lnTo>
                  <a:pt x="18694" y="54775"/>
                </a:lnTo>
                <a:lnTo>
                  <a:pt x="18694" y="41135"/>
                </a:lnTo>
                <a:lnTo>
                  <a:pt x="48602" y="41135"/>
                </a:lnTo>
                <a:lnTo>
                  <a:pt x="48602" y="28143"/>
                </a:lnTo>
                <a:lnTo>
                  <a:pt x="18694" y="28143"/>
                </a:lnTo>
                <a:lnTo>
                  <a:pt x="18694" y="15328"/>
                </a:lnTo>
                <a:lnTo>
                  <a:pt x="50558" y="15328"/>
                </a:lnTo>
                <a:lnTo>
                  <a:pt x="50558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9827" y="1240621"/>
            <a:ext cx="69215" cy="70485"/>
          </a:xfrm>
          <a:custGeom>
            <a:avLst/>
            <a:gdLst/>
            <a:ahLst/>
            <a:cxnLst/>
            <a:rect l="l" t="t" r="r" b="b"/>
            <a:pathLst>
              <a:path w="69215" h="70484">
                <a:moveTo>
                  <a:pt x="21412" y="0"/>
                </a:moveTo>
                <a:lnTo>
                  <a:pt x="0" y="0"/>
                </a:lnTo>
                <a:lnTo>
                  <a:pt x="24866" y="45529"/>
                </a:lnTo>
                <a:lnTo>
                  <a:pt x="24866" y="70103"/>
                </a:lnTo>
                <a:lnTo>
                  <a:pt x="43561" y="70103"/>
                </a:lnTo>
                <a:lnTo>
                  <a:pt x="43561" y="45529"/>
                </a:lnTo>
                <a:lnTo>
                  <a:pt x="53971" y="27025"/>
                </a:lnTo>
                <a:lnTo>
                  <a:pt x="33934" y="27025"/>
                </a:lnTo>
                <a:lnTo>
                  <a:pt x="21412" y="0"/>
                </a:lnTo>
                <a:close/>
              </a:path>
              <a:path w="69215" h="70484">
                <a:moveTo>
                  <a:pt x="69176" y="0"/>
                </a:moveTo>
                <a:lnTo>
                  <a:pt x="47485" y="0"/>
                </a:lnTo>
                <a:lnTo>
                  <a:pt x="34582" y="27025"/>
                </a:lnTo>
                <a:lnTo>
                  <a:pt x="53971" y="27025"/>
                </a:lnTo>
                <a:lnTo>
                  <a:pt x="69176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34700" y="1240623"/>
            <a:ext cx="50165" cy="70485"/>
          </a:xfrm>
          <a:custGeom>
            <a:avLst/>
            <a:gdLst/>
            <a:ahLst/>
            <a:cxnLst/>
            <a:rect l="l" t="t" r="r" b="b"/>
            <a:pathLst>
              <a:path w="50165" h="70484">
                <a:moveTo>
                  <a:pt x="49733" y="0"/>
                </a:moveTo>
                <a:lnTo>
                  <a:pt x="0" y="0"/>
                </a:lnTo>
                <a:lnTo>
                  <a:pt x="0" y="70103"/>
                </a:lnTo>
                <a:lnTo>
                  <a:pt x="18694" y="70103"/>
                </a:lnTo>
                <a:lnTo>
                  <a:pt x="18694" y="44399"/>
                </a:lnTo>
                <a:lnTo>
                  <a:pt x="47294" y="44399"/>
                </a:lnTo>
                <a:lnTo>
                  <a:pt x="47294" y="29070"/>
                </a:lnTo>
                <a:lnTo>
                  <a:pt x="18694" y="29070"/>
                </a:lnTo>
                <a:lnTo>
                  <a:pt x="18694" y="15328"/>
                </a:lnTo>
                <a:lnTo>
                  <a:pt x="49733" y="15328"/>
                </a:lnTo>
                <a:lnTo>
                  <a:pt x="49733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7313" y="1240621"/>
            <a:ext cx="51435" cy="70485"/>
          </a:xfrm>
          <a:custGeom>
            <a:avLst/>
            <a:gdLst/>
            <a:ahLst/>
            <a:cxnLst/>
            <a:rect l="l" t="t" r="r" b="b"/>
            <a:pathLst>
              <a:path w="51433" h="70484">
                <a:moveTo>
                  <a:pt x="50571" y="0"/>
                </a:moveTo>
                <a:lnTo>
                  <a:pt x="0" y="0"/>
                </a:lnTo>
                <a:lnTo>
                  <a:pt x="0" y="70104"/>
                </a:lnTo>
                <a:lnTo>
                  <a:pt x="51231" y="70104"/>
                </a:lnTo>
                <a:lnTo>
                  <a:pt x="51231" y="54775"/>
                </a:lnTo>
                <a:lnTo>
                  <a:pt x="18707" y="54775"/>
                </a:lnTo>
                <a:lnTo>
                  <a:pt x="18707" y="41135"/>
                </a:lnTo>
                <a:lnTo>
                  <a:pt x="48615" y="41135"/>
                </a:lnTo>
                <a:lnTo>
                  <a:pt x="48615" y="28143"/>
                </a:lnTo>
                <a:lnTo>
                  <a:pt x="18707" y="28143"/>
                </a:lnTo>
                <a:lnTo>
                  <a:pt x="18707" y="15328"/>
                </a:lnTo>
                <a:lnTo>
                  <a:pt x="50571" y="15328"/>
                </a:lnTo>
                <a:lnTo>
                  <a:pt x="50571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64250" y="1240619"/>
            <a:ext cx="59690" cy="70485"/>
          </a:xfrm>
          <a:custGeom>
            <a:avLst/>
            <a:gdLst/>
            <a:ahLst/>
            <a:cxnLst/>
            <a:rect l="l" t="t" r="r" b="b"/>
            <a:pathLst>
              <a:path w="59690" h="70484">
                <a:moveTo>
                  <a:pt x="36067" y="0"/>
                </a:moveTo>
                <a:lnTo>
                  <a:pt x="0" y="0"/>
                </a:lnTo>
                <a:lnTo>
                  <a:pt x="0" y="70103"/>
                </a:lnTo>
                <a:lnTo>
                  <a:pt x="18694" y="70103"/>
                </a:lnTo>
                <a:lnTo>
                  <a:pt x="18694" y="51511"/>
                </a:lnTo>
                <a:lnTo>
                  <a:pt x="59537" y="51511"/>
                </a:lnTo>
                <a:lnTo>
                  <a:pt x="59537" y="48044"/>
                </a:lnTo>
                <a:lnTo>
                  <a:pt x="54584" y="43840"/>
                </a:lnTo>
                <a:lnTo>
                  <a:pt x="46926" y="43560"/>
                </a:lnTo>
                <a:lnTo>
                  <a:pt x="54630" y="39592"/>
                </a:lnTo>
                <a:lnTo>
                  <a:pt x="56735" y="35242"/>
                </a:lnTo>
                <a:lnTo>
                  <a:pt x="18694" y="35242"/>
                </a:lnTo>
                <a:lnTo>
                  <a:pt x="18694" y="16268"/>
                </a:lnTo>
                <a:lnTo>
                  <a:pt x="59161" y="16268"/>
                </a:lnTo>
                <a:lnTo>
                  <a:pt x="59139" y="11989"/>
                </a:lnTo>
                <a:lnTo>
                  <a:pt x="51411" y="2494"/>
                </a:lnTo>
                <a:lnTo>
                  <a:pt x="36067" y="0"/>
                </a:lnTo>
                <a:close/>
              </a:path>
              <a:path w="59690" h="70484">
                <a:moveTo>
                  <a:pt x="59537" y="51511"/>
                </a:moveTo>
                <a:lnTo>
                  <a:pt x="38785" y="51511"/>
                </a:lnTo>
                <a:lnTo>
                  <a:pt x="41033" y="55054"/>
                </a:lnTo>
                <a:lnTo>
                  <a:pt x="40843" y="60286"/>
                </a:lnTo>
                <a:lnTo>
                  <a:pt x="40843" y="70103"/>
                </a:lnTo>
                <a:lnTo>
                  <a:pt x="59537" y="70103"/>
                </a:lnTo>
                <a:lnTo>
                  <a:pt x="59537" y="51511"/>
                </a:lnTo>
                <a:close/>
              </a:path>
              <a:path w="59690" h="70484">
                <a:moveTo>
                  <a:pt x="59161" y="16268"/>
                </a:moveTo>
                <a:lnTo>
                  <a:pt x="39344" y="16268"/>
                </a:lnTo>
                <a:lnTo>
                  <a:pt x="40944" y="18046"/>
                </a:lnTo>
                <a:lnTo>
                  <a:pt x="40944" y="32245"/>
                </a:lnTo>
                <a:lnTo>
                  <a:pt x="41211" y="35242"/>
                </a:lnTo>
                <a:lnTo>
                  <a:pt x="56735" y="35242"/>
                </a:lnTo>
                <a:lnTo>
                  <a:pt x="59236" y="30075"/>
                </a:lnTo>
                <a:lnTo>
                  <a:pt x="59161" y="16268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35478" y="1240202"/>
            <a:ext cx="64769" cy="71120"/>
          </a:xfrm>
          <a:custGeom>
            <a:avLst/>
            <a:gdLst/>
            <a:ahLst/>
            <a:cxnLst/>
            <a:rect l="l" t="t" r="r" b="b"/>
            <a:pathLst>
              <a:path w="64769" h="71119">
                <a:moveTo>
                  <a:pt x="27005" y="0"/>
                </a:moveTo>
                <a:lnTo>
                  <a:pt x="12516" y="2625"/>
                </a:lnTo>
                <a:lnTo>
                  <a:pt x="3257" y="10595"/>
                </a:lnTo>
                <a:lnTo>
                  <a:pt x="0" y="26497"/>
                </a:lnTo>
                <a:lnTo>
                  <a:pt x="1370" y="56033"/>
                </a:lnTo>
                <a:lnTo>
                  <a:pt x="7875" y="65546"/>
                </a:lnTo>
                <a:lnTo>
                  <a:pt x="20338" y="69951"/>
                </a:lnTo>
                <a:lnTo>
                  <a:pt x="39423" y="70976"/>
                </a:lnTo>
                <a:lnTo>
                  <a:pt x="54713" y="68197"/>
                </a:lnTo>
                <a:lnTo>
                  <a:pt x="62262" y="59762"/>
                </a:lnTo>
                <a:lnTo>
                  <a:pt x="62752" y="55745"/>
                </a:lnTo>
                <a:lnTo>
                  <a:pt x="23545" y="55745"/>
                </a:lnTo>
                <a:lnTo>
                  <a:pt x="19240" y="54449"/>
                </a:lnTo>
                <a:lnTo>
                  <a:pt x="19309" y="26497"/>
                </a:lnTo>
                <a:lnTo>
                  <a:pt x="19431" y="19308"/>
                </a:lnTo>
                <a:lnTo>
                  <a:pt x="19812" y="15194"/>
                </a:lnTo>
                <a:lnTo>
                  <a:pt x="63090" y="15105"/>
                </a:lnTo>
                <a:lnTo>
                  <a:pt x="63689" y="14866"/>
                </a:lnTo>
                <a:lnTo>
                  <a:pt x="57681" y="4349"/>
                </a:lnTo>
                <a:lnTo>
                  <a:pt x="45384" y="483"/>
                </a:lnTo>
                <a:lnTo>
                  <a:pt x="27005" y="0"/>
                </a:lnTo>
                <a:close/>
              </a:path>
              <a:path w="64769" h="71119">
                <a:moveTo>
                  <a:pt x="64287" y="30891"/>
                </a:moveTo>
                <a:lnTo>
                  <a:pt x="32423" y="30891"/>
                </a:lnTo>
                <a:lnTo>
                  <a:pt x="32423" y="43883"/>
                </a:lnTo>
                <a:lnTo>
                  <a:pt x="45326" y="43883"/>
                </a:lnTo>
                <a:lnTo>
                  <a:pt x="45326" y="53611"/>
                </a:lnTo>
                <a:lnTo>
                  <a:pt x="42799" y="55745"/>
                </a:lnTo>
                <a:lnTo>
                  <a:pt x="62752" y="55745"/>
                </a:lnTo>
                <a:lnTo>
                  <a:pt x="64196" y="43883"/>
                </a:lnTo>
                <a:lnTo>
                  <a:pt x="64287" y="30891"/>
                </a:lnTo>
                <a:close/>
              </a:path>
              <a:path w="64769" h="71119">
                <a:moveTo>
                  <a:pt x="63090" y="15105"/>
                </a:moveTo>
                <a:lnTo>
                  <a:pt x="44945" y="15105"/>
                </a:lnTo>
                <a:lnTo>
                  <a:pt x="45326" y="22191"/>
                </a:lnTo>
                <a:lnTo>
                  <a:pt x="63090" y="15105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13415" y="1240624"/>
            <a:ext cx="60960" cy="69215"/>
          </a:xfrm>
          <a:custGeom>
            <a:avLst/>
            <a:gdLst/>
            <a:ahLst/>
            <a:cxnLst/>
            <a:rect l="l" t="t" r="r" b="b"/>
            <a:pathLst>
              <a:path w="60958" h="69215">
                <a:moveTo>
                  <a:pt x="18694" y="0"/>
                </a:moveTo>
                <a:lnTo>
                  <a:pt x="0" y="0"/>
                </a:lnTo>
                <a:lnTo>
                  <a:pt x="45" y="49808"/>
                </a:lnTo>
                <a:lnTo>
                  <a:pt x="1811" y="59179"/>
                </a:lnTo>
                <a:lnTo>
                  <a:pt x="8345" y="65415"/>
                </a:lnTo>
                <a:lnTo>
                  <a:pt x="22625" y="68560"/>
                </a:lnTo>
                <a:lnTo>
                  <a:pt x="47628" y="68662"/>
                </a:lnTo>
                <a:lnTo>
                  <a:pt x="57311" y="61304"/>
                </a:lnTo>
                <a:lnTo>
                  <a:pt x="58771" y="54394"/>
                </a:lnTo>
                <a:lnTo>
                  <a:pt x="38988" y="54394"/>
                </a:lnTo>
                <a:lnTo>
                  <a:pt x="18694" y="54305"/>
                </a:lnTo>
                <a:lnTo>
                  <a:pt x="18694" y="0"/>
                </a:lnTo>
                <a:close/>
              </a:path>
              <a:path w="60958" h="69215">
                <a:moveTo>
                  <a:pt x="60388" y="0"/>
                </a:moveTo>
                <a:lnTo>
                  <a:pt x="41694" y="0"/>
                </a:lnTo>
                <a:lnTo>
                  <a:pt x="41694" y="53746"/>
                </a:lnTo>
                <a:lnTo>
                  <a:pt x="38988" y="54394"/>
                </a:lnTo>
                <a:lnTo>
                  <a:pt x="58771" y="54394"/>
                </a:lnTo>
                <a:lnTo>
                  <a:pt x="60388" y="46736"/>
                </a:lnTo>
                <a:lnTo>
                  <a:pt x="60388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89038" y="1240348"/>
            <a:ext cx="57785" cy="70485"/>
          </a:xfrm>
          <a:custGeom>
            <a:avLst/>
            <a:gdLst/>
            <a:ahLst/>
            <a:cxnLst/>
            <a:rect l="l" t="t" r="r" b="b"/>
            <a:pathLst>
              <a:path w="57785" h="70484">
                <a:moveTo>
                  <a:pt x="16173" y="47565"/>
                </a:moveTo>
                <a:lnTo>
                  <a:pt x="0" y="59629"/>
                </a:lnTo>
                <a:lnTo>
                  <a:pt x="7135" y="67390"/>
                </a:lnTo>
                <a:lnTo>
                  <a:pt x="20409" y="70110"/>
                </a:lnTo>
                <a:lnTo>
                  <a:pt x="40535" y="70057"/>
                </a:lnTo>
                <a:lnTo>
                  <a:pt x="53124" y="64485"/>
                </a:lnTo>
                <a:lnTo>
                  <a:pt x="56751" y="55604"/>
                </a:lnTo>
                <a:lnTo>
                  <a:pt x="18790" y="55604"/>
                </a:lnTo>
                <a:lnTo>
                  <a:pt x="16173" y="54867"/>
                </a:lnTo>
                <a:lnTo>
                  <a:pt x="16173" y="47565"/>
                </a:lnTo>
                <a:close/>
              </a:path>
              <a:path w="57785" h="70484">
                <a:moveTo>
                  <a:pt x="57408" y="43082"/>
                </a:moveTo>
                <a:lnTo>
                  <a:pt x="39630" y="43082"/>
                </a:lnTo>
                <a:lnTo>
                  <a:pt x="39630" y="55045"/>
                </a:lnTo>
                <a:lnTo>
                  <a:pt x="36735" y="55604"/>
                </a:lnTo>
                <a:lnTo>
                  <a:pt x="56751" y="55604"/>
                </a:lnTo>
                <a:lnTo>
                  <a:pt x="57398" y="54020"/>
                </a:lnTo>
                <a:lnTo>
                  <a:pt x="57408" y="43082"/>
                </a:lnTo>
                <a:close/>
              </a:path>
              <a:path w="57785" h="70484">
                <a:moveTo>
                  <a:pt x="18918" y="0"/>
                </a:moveTo>
                <a:lnTo>
                  <a:pt x="8017" y="3247"/>
                </a:lnTo>
                <a:lnTo>
                  <a:pt x="1597" y="13146"/>
                </a:lnTo>
                <a:lnTo>
                  <a:pt x="452" y="33378"/>
                </a:lnTo>
                <a:lnTo>
                  <a:pt x="9765" y="40484"/>
                </a:lnTo>
                <a:lnTo>
                  <a:pt x="25698" y="42345"/>
                </a:lnTo>
                <a:lnTo>
                  <a:pt x="38602" y="43183"/>
                </a:lnTo>
                <a:lnTo>
                  <a:pt x="39630" y="43082"/>
                </a:lnTo>
                <a:lnTo>
                  <a:pt x="57408" y="43082"/>
                </a:lnTo>
                <a:lnTo>
                  <a:pt x="57411" y="38949"/>
                </a:lnTo>
                <a:lnTo>
                  <a:pt x="50108" y="30707"/>
                </a:lnTo>
                <a:lnTo>
                  <a:pt x="32429" y="27753"/>
                </a:lnTo>
                <a:lnTo>
                  <a:pt x="16999" y="26635"/>
                </a:lnTo>
                <a:lnTo>
                  <a:pt x="16999" y="17098"/>
                </a:lnTo>
                <a:lnTo>
                  <a:pt x="17850" y="15040"/>
                </a:lnTo>
                <a:lnTo>
                  <a:pt x="56003" y="15040"/>
                </a:lnTo>
                <a:lnTo>
                  <a:pt x="55953" y="14017"/>
                </a:lnTo>
                <a:lnTo>
                  <a:pt x="50160" y="4069"/>
                </a:lnTo>
                <a:lnTo>
                  <a:pt x="37718" y="390"/>
                </a:lnTo>
                <a:lnTo>
                  <a:pt x="18918" y="0"/>
                </a:lnTo>
                <a:close/>
              </a:path>
              <a:path w="57785" h="70484">
                <a:moveTo>
                  <a:pt x="56003" y="15040"/>
                </a:moveTo>
                <a:lnTo>
                  <a:pt x="38411" y="15040"/>
                </a:lnTo>
                <a:lnTo>
                  <a:pt x="38411" y="22241"/>
                </a:lnTo>
                <a:lnTo>
                  <a:pt x="56356" y="22241"/>
                </a:lnTo>
                <a:lnTo>
                  <a:pt x="56003" y="1504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58021" y="1240141"/>
            <a:ext cx="65405" cy="71120"/>
          </a:xfrm>
          <a:custGeom>
            <a:avLst/>
            <a:gdLst/>
            <a:ahLst/>
            <a:cxnLst/>
            <a:rect l="l" t="t" r="r" b="b"/>
            <a:pathLst>
              <a:path w="65405" h="71119">
                <a:moveTo>
                  <a:pt x="28011" y="0"/>
                </a:moveTo>
                <a:lnTo>
                  <a:pt x="13361" y="2527"/>
                </a:lnTo>
                <a:lnTo>
                  <a:pt x="3568" y="10299"/>
                </a:lnTo>
                <a:lnTo>
                  <a:pt x="0" y="25633"/>
                </a:lnTo>
                <a:lnTo>
                  <a:pt x="0" y="45445"/>
                </a:lnTo>
                <a:lnTo>
                  <a:pt x="927" y="54161"/>
                </a:lnTo>
                <a:lnTo>
                  <a:pt x="7346" y="64796"/>
                </a:lnTo>
                <a:lnTo>
                  <a:pt x="19472" y="69833"/>
                </a:lnTo>
                <a:lnTo>
                  <a:pt x="36837" y="71065"/>
                </a:lnTo>
                <a:lnTo>
                  <a:pt x="51490" y="68538"/>
                </a:lnTo>
                <a:lnTo>
                  <a:pt x="61288" y="60770"/>
                </a:lnTo>
                <a:lnTo>
                  <a:pt x="62660" y="54881"/>
                </a:lnTo>
                <a:lnTo>
                  <a:pt x="22707" y="54881"/>
                </a:lnTo>
                <a:lnTo>
                  <a:pt x="19532" y="53852"/>
                </a:lnTo>
                <a:lnTo>
                  <a:pt x="19308" y="45445"/>
                </a:lnTo>
                <a:lnTo>
                  <a:pt x="19305" y="25633"/>
                </a:lnTo>
                <a:lnTo>
                  <a:pt x="19532" y="17212"/>
                </a:lnTo>
                <a:lnTo>
                  <a:pt x="22707" y="16184"/>
                </a:lnTo>
                <a:lnTo>
                  <a:pt x="63495" y="16184"/>
                </a:lnTo>
                <a:lnTo>
                  <a:pt x="57500" y="6266"/>
                </a:lnTo>
                <a:lnTo>
                  <a:pt x="45371" y="1231"/>
                </a:lnTo>
                <a:lnTo>
                  <a:pt x="28011" y="0"/>
                </a:lnTo>
                <a:close/>
              </a:path>
              <a:path w="65405" h="71119">
                <a:moveTo>
                  <a:pt x="63495" y="16184"/>
                </a:moveTo>
                <a:lnTo>
                  <a:pt x="42151" y="16184"/>
                </a:lnTo>
                <a:lnTo>
                  <a:pt x="45605" y="17212"/>
                </a:lnTo>
                <a:lnTo>
                  <a:pt x="45605" y="53852"/>
                </a:lnTo>
                <a:lnTo>
                  <a:pt x="42151" y="54881"/>
                </a:lnTo>
                <a:lnTo>
                  <a:pt x="62660" y="54881"/>
                </a:lnTo>
                <a:lnTo>
                  <a:pt x="64858" y="45445"/>
                </a:lnTo>
                <a:lnTo>
                  <a:pt x="63926" y="16897"/>
                </a:lnTo>
                <a:lnTo>
                  <a:pt x="63495" y="16184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35871" y="124062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4">
                <a:moveTo>
                  <a:pt x="31597" y="0"/>
                </a:moveTo>
                <a:lnTo>
                  <a:pt x="0" y="0"/>
                </a:lnTo>
                <a:lnTo>
                  <a:pt x="0" y="70103"/>
                </a:lnTo>
                <a:lnTo>
                  <a:pt x="18694" y="70103"/>
                </a:lnTo>
                <a:lnTo>
                  <a:pt x="17576" y="16268"/>
                </a:lnTo>
                <a:lnTo>
                  <a:pt x="37669" y="16268"/>
                </a:lnTo>
                <a:lnTo>
                  <a:pt x="31597" y="0"/>
                </a:lnTo>
                <a:close/>
              </a:path>
              <a:path w="70485" h="70484">
                <a:moveTo>
                  <a:pt x="37669" y="16268"/>
                </a:moveTo>
                <a:lnTo>
                  <a:pt x="18326" y="16268"/>
                </a:lnTo>
                <a:lnTo>
                  <a:pt x="38138" y="70103"/>
                </a:lnTo>
                <a:lnTo>
                  <a:pt x="70002" y="70103"/>
                </a:lnTo>
                <a:lnTo>
                  <a:pt x="70002" y="53835"/>
                </a:lnTo>
                <a:lnTo>
                  <a:pt x="51689" y="53835"/>
                </a:lnTo>
                <a:lnTo>
                  <a:pt x="37669" y="16268"/>
                </a:lnTo>
                <a:close/>
              </a:path>
              <a:path w="70485" h="70484">
                <a:moveTo>
                  <a:pt x="70002" y="0"/>
                </a:moveTo>
                <a:lnTo>
                  <a:pt x="51320" y="0"/>
                </a:lnTo>
                <a:lnTo>
                  <a:pt x="52438" y="53835"/>
                </a:lnTo>
                <a:lnTo>
                  <a:pt x="70002" y="53835"/>
                </a:lnTo>
                <a:lnTo>
                  <a:pt x="70002" y="0"/>
                </a:lnTo>
                <a:close/>
              </a:path>
            </a:pathLst>
          </a:custGeom>
          <a:solidFill>
            <a:srgbClr val="000000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00515" y="885094"/>
            <a:ext cx="144780" cy="97155"/>
          </a:xfrm>
          <a:custGeom>
            <a:avLst/>
            <a:gdLst/>
            <a:ahLst/>
            <a:cxnLst/>
            <a:rect l="l" t="t" r="r" b="b"/>
            <a:pathLst>
              <a:path w="144780" h="97155">
                <a:moveTo>
                  <a:pt x="144195" y="0"/>
                </a:moveTo>
                <a:lnTo>
                  <a:pt x="0" y="0"/>
                </a:lnTo>
                <a:lnTo>
                  <a:pt x="72466" y="96989"/>
                </a:lnTo>
                <a:lnTo>
                  <a:pt x="144195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6535" y="1046099"/>
            <a:ext cx="138810" cy="937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19936" y="1046099"/>
            <a:ext cx="138823" cy="935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75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0"/>
                </a:moveTo>
                <a:lnTo>
                  <a:pt x="0" y="7560005"/>
                </a:lnTo>
              </a:path>
            </a:pathLst>
          </a:custGeom>
          <a:ln w="6350">
            <a:solidFill>
              <a:srgbClr val="FFFFFF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0300" y="466375"/>
            <a:ext cx="6354385" cy="116955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7600" b="1" i="0" u="none" strike="noStrike" spc="-200" dirty="0" smtClean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</a:t>
            </a:r>
            <a:r>
              <a:rPr lang="ru-RU" sz="7600" b="1" i="0" u="none" strike="noStrike" spc="-200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RK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18100" y="1647083"/>
            <a:ext cx="4920495" cy="64633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2800" b="1" i="0" u="none" strike="noStrike" spc="-150" dirty="0" smtClean="0" smtId="4294967295">
                <a:solidFill>
                  <a:schemeClr val="bg1">
                    <a:lumMod val="50000"/>
                  </a:schemeClr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РОТОРНЫЕ </a:t>
            </a:r>
            <a:r>
              <a:rPr lang="ru-RU" sz="2800" b="1" spc="-150" dirty="0" smtClean="0" smtId="4294967295">
                <a:solidFill>
                  <a:schemeClr val="bg1">
                    <a:lumMod val="5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ВАЛКОВАТЕЛИ</a:t>
            </a:r>
            <a:endParaRPr lang="ru-RU" sz="2800" b="1" i="0" u="none" strike="noStrike" spc="-150" dirty="0" smtClean="0" smtId="4294967295">
              <a:solidFill>
                <a:schemeClr val="bg1">
                  <a:lumMod val="50000"/>
                </a:schemeClr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algn="r" rtl="0">
              <a:lnSpc>
                <a:spcPct val="100000"/>
              </a:lnSpc>
            </a:pPr>
            <a:r>
              <a:rPr lang="ru-RU" sz="1400" b="1" i="0" u="none" strike="noStrike" spc="-100" dirty="0" smtClean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</a:t>
            </a:r>
            <a:r>
              <a:rPr lang="ru-RU" sz="1400" b="1" i="0" u="none" strike="noStrike" spc="-100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высокого качества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37300" y="6938815"/>
            <a:ext cx="3871030" cy="4154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/>
          <a:p>
            <a:pPr marL="61594" rtl="0">
              <a:lnSpc>
                <a:spcPct val="100000"/>
              </a:lnSpc>
            </a:pPr>
            <a:r>
              <a:rPr lang="ru-RU" sz="2700" b="1" spc="-200" dirty="0" smtClean="0" smtId="4294967295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2700" b="1" i="0" u="none" strike="noStrike" spc="-200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</a:t>
            </a:r>
            <a:r>
              <a:rPr lang="ru-RU" sz="2700" b="1" i="0" u="none" strike="noStrike" spc="-200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0" y="1488262"/>
            <a:ext cx="10420235" cy="60717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99" y="724903"/>
            <a:ext cx="138499" cy="1456322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166" y="1616919"/>
            <a:ext cx="3767694" cy="566821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1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1254 TRC EC и MF RK 1254 TRC</a:t>
            </a:r>
          </a:p>
          <a:p>
            <a:pPr marL="125095" indent="-112395" algn="just" rtl="0">
              <a:lnSpc>
                <a:spcPct val="100000"/>
              </a:lnSpc>
              <a:spcBef>
                <a:spcPts val="39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Для крупных фермерских хозяйств и фирм-подрядчиков</a:t>
            </a:r>
          </a:p>
          <a:p>
            <a:pPr marL="107950" indent="-95250" algn="just" rtl="0">
              <a:lnSpc>
                <a:spcPct val="100000"/>
              </a:lnSpc>
              <a:spcBef>
                <a:spcPts val="140"/>
              </a:spcBef>
              <a:buClr>
                <a:srgbClr val="5F5E5E"/>
              </a:buClr>
              <a:buFont typeface="Arial"/>
              <a:buChar char="•"/>
              <a:tabLst>
                <a:tab pos="10795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Простая и надежная конструкция.</a:t>
            </a:r>
          </a:p>
          <a:p>
            <a:pPr marL="107950" indent="-95250" algn="just" rtl="0">
              <a:lnSpc>
                <a:spcPct val="100000"/>
              </a:lnSpc>
              <a:spcBef>
                <a:spcPts val="140"/>
              </a:spcBef>
              <a:buClr>
                <a:srgbClr val="5F5E5E"/>
              </a:buClr>
              <a:buFont typeface="Arial"/>
              <a:buChar char="•"/>
              <a:tabLst>
                <a:tab pos="10795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Низкое расположение центра тяжести</a:t>
            </a:r>
          </a:p>
          <a:p>
            <a:pPr marL="107950" indent="-95250" algn="just" rtl="0">
              <a:lnSpc>
                <a:spcPct val="100000"/>
              </a:lnSpc>
              <a:spcBef>
                <a:spcPts val="140"/>
              </a:spcBef>
              <a:buClr>
                <a:srgbClr val="5F5E5E"/>
              </a:buClr>
              <a:buFont typeface="Arial"/>
              <a:buChar char="•"/>
              <a:tabLst>
                <a:tab pos="10795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 требующие обслуживания насадки для граблей (MF RK 1254 TRC)</a:t>
            </a:r>
          </a:p>
          <a:p>
            <a:pPr marL="12700" algn="just" rtl="0">
              <a:lnSpc>
                <a:spcPct val="100000"/>
              </a:lnSpc>
              <a:spcBef>
                <a:spcPts val="705"/>
              </a:spcBef>
            </a:pPr>
            <a:r>
              <a:rPr lang="ru-RU" sz="9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Флагман компании </a:t>
            </a:r>
            <a:r>
              <a:rPr lang="ru-RU" sz="9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9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9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endParaRPr lang="ru-RU" sz="9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22225" algn="just" rtl="0">
              <a:lnSpc>
                <a:spcPct val="100000"/>
              </a:lnSpc>
              <a:spcBef>
                <a:spcPts val="280"/>
              </a:spcBef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Благодаря четырем роторам и рабочей ширине 12,5 метра эти грабли обеспечивают оптимальную полосу и, как следствие, оптимальную загрузку.</a:t>
            </a:r>
          </a:p>
          <a:p>
            <a:pPr marL="12700" marR="23495" algn="just" rtl="0">
              <a:lnSpc>
                <a:spcPct val="100000"/>
              </a:lnSpc>
              <a:spcBef>
                <a:spcPts val="565"/>
              </a:spcBef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Эта модель была специально разработана для крупных фермерских хозяйств, фирм-подрядчиков и для межхозяйственного использования. Простая и очень прочная конструкция моделей MF RK 1254 TRC EC и MF RK 1254 TRC обеспечивает удобство в эксплуатации, повышенную гибкость при работе </a:t>
            </a:r>
            <a:r>
              <a:rPr lang="ru-RU" sz="9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 больших площадях.</a:t>
            </a:r>
            <a:endParaRPr lang="ru-RU" sz="9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algn="just" rtl="0">
              <a:lnSpc>
                <a:spcPct val="100000"/>
              </a:lnSpc>
              <a:spcBef>
                <a:spcPts val="565"/>
              </a:spcBef>
            </a:pPr>
            <a:r>
              <a:rPr lang="ru-RU" sz="9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Система управления на поворотной полосе</a:t>
            </a:r>
          </a:p>
          <a:p>
            <a:pPr marL="12700" marR="4064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 MF RK 1254 TRC оснащена автоматической гидравлической системой последовательного управления, которая может быть адаптирована в соответствии с потребностями. Эта система контролирует задержку подъема и опускания задней пары роторов и позволяет выкладывать идеальные валки на поворотной полосе. Автоматическое ограничение высоты на поворотной полосе исключает необходимость отключать ВОМ трактора на разворотах.</a:t>
            </a:r>
          </a:p>
          <a:p>
            <a:pPr marL="12700" algn="just" rtl="0">
              <a:lnSpc>
                <a:spcPct val="100000"/>
              </a:lnSpc>
              <a:spcBef>
                <a:spcPts val="565"/>
              </a:spcBef>
            </a:pPr>
            <a:r>
              <a:rPr lang="ru-RU" sz="9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Безопасность на дороге и на склоне</a:t>
            </a:r>
          </a:p>
          <a:p>
            <a:pPr marL="12700" marR="234315" algn="just" rtl="0">
              <a:lnSpc>
                <a:spcPct val="100000"/>
              </a:lnSpc>
              <a:spcBef>
                <a:spcPts val="280"/>
              </a:spcBef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 MF RK 1254 TRC рассчитана на скорость транспортировки до 50 км/ч*, что обеспечивает быстрое передвижение от </a:t>
            </a:r>
            <a:r>
              <a:rPr lang="ru-RU" sz="9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одного поля 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 другому. Для обеспечения постоянной безопасности во время движения машина оснащена высокоэффективной</a:t>
            </a:r>
          </a:p>
          <a:p>
            <a:pPr marL="12700" marR="5080" algn="just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тормозной системой, которая позволяет выполнять сложные операции на холмистой поверхности. Низкий центр тяжести гарантирует дополнительную безопасность транспортировки.</a:t>
            </a:r>
          </a:p>
          <a:p>
            <a:pPr marL="12700" marR="56515" algn="just" rtl="0">
              <a:lnSpc>
                <a:spcPct val="100000"/>
              </a:lnSpc>
              <a:spcBef>
                <a:spcPts val="425"/>
              </a:spcBef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 MF RK 1254 TRC EC доступна также для клиентов, которым не требуется настраиваемая тормозная система.</a:t>
            </a:r>
          </a:p>
          <a:p>
            <a:pPr marL="12700" algn="just" rtl="0">
              <a:lnSpc>
                <a:spcPct val="100000"/>
              </a:lnSpc>
              <a:spcBef>
                <a:spcPts val="625"/>
              </a:spcBef>
            </a:pPr>
            <a:r>
              <a:rPr lang="ru-RU" sz="7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* В зависимости от страны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124" y="885825"/>
            <a:ext cx="9485001" cy="56425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ts val="2200"/>
              </a:lnSpc>
            </a:pPr>
            <a:r>
              <a:rPr lang="ru-RU" sz="20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20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</a:t>
            </a: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 </a:t>
            </a:r>
            <a:r>
              <a:rPr lang="ru-RU" sz="20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центральной укладкой валка и транспортным </a:t>
            </a: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шасси серии MF</a:t>
            </a:r>
          </a:p>
        </p:txBody>
      </p:sp>
      <p:sp>
        <p:nvSpPr>
          <p:cNvPr id="8" name="object 8"/>
          <p:cNvSpPr/>
          <p:nvPr/>
        </p:nvSpPr>
        <p:spPr>
          <a:xfrm>
            <a:off x="4272000" y="1488236"/>
            <a:ext cx="6094095" cy="5249545"/>
          </a:xfrm>
          <a:custGeom>
            <a:avLst/>
            <a:gdLst/>
            <a:ahLst/>
            <a:cxnLst/>
            <a:rect l="l" t="t" r="r" b="b"/>
            <a:pathLst>
              <a:path w="6094095" h="5249545">
                <a:moveTo>
                  <a:pt x="0" y="5249468"/>
                </a:moveTo>
                <a:lnTo>
                  <a:pt x="6093599" y="5249468"/>
                </a:lnTo>
                <a:lnTo>
                  <a:pt x="6093599" y="0"/>
                </a:lnTo>
                <a:lnTo>
                  <a:pt x="0" y="0"/>
                </a:lnTo>
                <a:lnTo>
                  <a:pt x="0" y="5249468"/>
                </a:lnTo>
                <a:close/>
              </a:path>
            </a:pathLst>
          </a:custGeom>
          <a:solidFill>
            <a:srgbClr val="5F5E5E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2000" y="1488236"/>
            <a:ext cx="6093599" cy="524946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object 4"/>
          <p:cNvSpPr/>
          <p:nvPr/>
        </p:nvSpPr>
        <p:spPr>
          <a:xfrm>
            <a:off x="359994" y="1038225"/>
            <a:ext cx="9880305" cy="50004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963" y="5838825"/>
            <a:ext cx="3848737" cy="146450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600" b="1" i="0" u="none" strike="noStrike" spc="-1180" dirty="0" smtClean="0" smtId="4294967295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</a:t>
            </a:r>
            <a:r>
              <a:rPr lang="ru-RU" sz="9600" b="1" i="0" u="none" strike="noStrike" spc="-1180" dirty="0" smtId="4294967295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13348" y="724903"/>
            <a:ext cx="138499" cy="2736181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89500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11</a:t>
            </a:r>
          </a:p>
        </p:txBody>
      </p:sp>
      <p:sp>
        <p:nvSpPr>
          <p:cNvPr id="7" name="object 7"/>
          <p:cNvSpPr/>
          <p:nvPr/>
        </p:nvSpPr>
        <p:spPr>
          <a:xfrm>
            <a:off x="10411195" y="6930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471169" y="1138504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30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0000" y="1138504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3995" y="1138504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169" y="1465173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30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0000" y="146517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3995" y="146517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169" y="1791830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30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0000" y="179183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3995" y="179183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169" y="2118486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30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0000" y="2118486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95" y="2118486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169" y="2445143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30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0000" y="244514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23995" y="244514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169" y="2771800"/>
            <a:ext cx="1706880" cy="290830"/>
          </a:xfrm>
          <a:custGeom>
            <a:avLst/>
            <a:gdLst/>
            <a:ahLst/>
            <a:cxnLst/>
            <a:rect l="l" t="t" r="r" b="b"/>
            <a:pathLst>
              <a:path w="1706880" h="290830">
                <a:moveTo>
                  <a:pt x="1706829" y="0"/>
                </a:moveTo>
                <a:lnTo>
                  <a:pt x="0" y="0"/>
                </a:lnTo>
                <a:lnTo>
                  <a:pt x="0" y="290334"/>
                </a:lnTo>
                <a:lnTo>
                  <a:pt x="1706829" y="290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0000" y="2771800"/>
            <a:ext cx="1584325" cy="290830"/>
          </a:xfrm>
          <a:custGeom>
            <a:avLst/>
            <a:gdLst/>
            <a:ahLst/>
            <a:cxnLst/>
            <a:rect l="l" t="t" r="r" b="b"/>
            <a:pathLst>
              <a:path w="1584325" h="290830">
                <a:moveTo>
                  <a:pt x="1583994" y="0"/>
                </a:moveTo>
                <a:lnTo>
                  <a:pt x="0" y="0"/>
                </a:lnTo>
                <a:lnTo>
                  <a:pt x="0" y="290334"/>
                </a:lnTo>
                <a:lnTo>
                  <a:pt x="1583994" y="290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3995" y="2771800"/>
            <a:ext cx="1584325" cy="290830"/>
          </a:xfrm>
          <a:custGeom>
            <a:avLst/>
            <a:gdLst/>
            <a:ahLst/>
            <a:cxnLst/>
            <a:rect l="l" t="t" r="r" b="b"/>
            <a:pathLst>
              <a:path w="1584325" h="290830">
                <a:moveTo>
                  <a:pt x="1583994" y="0"/>
                </a:moveTo>
                <a:lnTo>
                  <a:pt x="0" y="0"/>
                </a:lnTo>
                <a:lnTo>
                  <a:pt x="0" y="290334"/>
                </a:lnTo>
                <a:lnTo>
                  <a:pt x="1583994" y="290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8000" y="975180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80">
                <a:moveTo>
                  <a:pt x="0" y="0"/>
                </a:moveTo>
                <a:lnTo>
                  <a:pt x="170682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3175" y="975181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0" y="0"/>
                </a:moveTo>
                <a:lnTo>
                  <a:pt x="316799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4350" y="1138509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43175" y="113850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4350" y="1301838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3175" y="130183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4350" y="1465167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4350" y="1628496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3175" y="1465167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43175" y="1628497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4350" y="179182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4350" y="2118483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4350" y="2445141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4350" y="2771799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8000" y="3225457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80">
                <a:moveTo>
                  <a:pt x="0" y="0"/>
                </a:moveTo>
                <a:lnTo>
                  <a:pt x="170682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3175" y="1791825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43175" y="2118483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3175" y="2445141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43175" y="277179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43175" y="3225457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0" y="0"/>
                </a:moveTo>
                <a:lnTo>
                  <a:pt x="316799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74350" y="1955154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4350" y="2281812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4350" y="2608470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4350" y="3062128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43175" y="1955155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43175" y="2281813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43175" y="2608471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43175" y="3062128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4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6700" y="994608"/>
            <a:ext cx="613992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1" i="0" u="none" strike="noStrike" spc="-90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75790" y="1003066"/>
            <a:ext cx="3492664" cy="176147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tabLst>
                <a:tab pos="1583690" algn="l"/>
              </a:tabLst>
            </a:pPr>
            <a:r>
              <a:rPr lang="ru-RU" sz="900" b="1" i="0" u="none" strike="noStrike" spc="-114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341 DSR	MF RK 361 DSR</a:t>
            </a:r>
          </a:p>
          <a:p>
            <a:pPr algn="ctr" rtl="0">
              <a:lnSpc>
                <a:spcPct val="100000"/>
              </a:lnSpc>
              <a:spcBef>
                <a:spcPts val="235"/>
              </a:spcBef>
              <a:tabLst>
                <a:tab pos="1584325" algn="l"/>
              </a:tabLst>
            </a:pPr>
            <a:r>
              <a:rPr lang="ru-RU" sz="8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Кат. I и II	Кат. I и II</a:t>
            </a:r>
          </a:p>
          <a:p>
            <a:pPr algn="ctr" rtl="0">
              <a:lnSpc>
                <a:spcPct val="100000"/>
              </a:lnSpc>
              <a:spcBef>
                <a:spcPts val="229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3,40	3,60</a:t>
            </a:r>
          </a:p>
          <a:p>
            <a:pPr marL="8890"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0,60 - 1,30	0,60 – 1,50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1,70	1,70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2,03	2,13</a:t>
            </a:r>
          </a:p>
          <a:p>
            <a:pPr marL="27305"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8	10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	3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 x 15/6,00-6	2 x 15/6,00-6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17/23	25/34</a:t>
            </a:r>
          </a:p>
          <a:p>
            <a:pPr algn="ctr" rtl="0">
              <a:lnSpc>
                <a:spcPct val="100000"/>
              </a:lnSpc>
              <a:spcBef>
                <a:spcPts val="204"/>
              </a:spcBef>
              <a:tabLst>
                <a:tab pos="1583690" algn="l"/>
              </a:tabLst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540	540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0694" y="1148057"/>
            <a:ext cx="1299760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Категория </a:t>
            </a:r>
            <a:r>
              <a:rPr lang="ru-RU" sz="9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навески</a:t>
            </a:r>
            <a:endParaRPr lang="ru-RU" sz="9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2767" y="1320657"/>
            <a:ext cx="1398256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Рабочая ширина,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0494" y="1469178"/>
            <a:ext cx="1299960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Ширина валка,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88606" y="1647315"/>
            <a:ext cx="1686913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</a:t>
            </a:r>
            <a:r>
              <a:rPr lang="ru-RU" sz="9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ширина,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6779" y="1811232"/>
            <a:ext cx="1748101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длина,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73071" y="1974567"/>
            <a:ext cx="1677755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Количество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на ротор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51124" y="2137902"/>
            <a:ext cx="1699899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1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Количество двойных зубьев на </a:t>
            </a:r>
            <a:r>
              <a:rPr lang="ru-RU" sz="900" b="0" i="0" u="none" strike="noStrike" spc="-11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граблину</a:t>
            </a:r>
            <a:endParaRPr lang="ru-RU" sz="900" b="0" i="0" u="none" strike="noStrike" spc="-11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6478" y="2301236"/>
            <a:ext cx="1244565" cy="14200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Шины роторного шасси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74350" y="2464571"/>
            <a:ext cx="1676701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Потребляемая мощность,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кВт/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л.с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398445" y="2627906"/>
            <a:ext cx="752009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ВОМ, об/мин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98445" y="2854677"/>
            <a:ext cx="752084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Вал ВОМ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336520" y="2791126"/>
            <a:ext cx="1808788" cy="24776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5875" marR="5080" indent="-15875" algn="ctr" rtl="0">
              <a:lnSpc>
                <a:spcPts val="1000"/>
              </a:lnSpc>
            </a:pPr>
            <a:r>
              <a:rPr lang="ru-RU" sz="8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Предохраняющая от перегрузки муфта (радиальный палец муфты)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002150" y="2798850"/>
            <a:ext cx="1766304" cy="25648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5875" marR="5080" indent="-15875" algn="ctr" rtl="0">
              <a:lnSpc>
                <a:spcPts val="1000"/>
              </a:lnSpc>
            </a:pPr>
            <a:r>
              <a:rPr lang="ru-RU" sz="8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Предохраняющая от перегрузки муфта (радиальный палец муфты)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352363" y="3081448"/>
            <a:ext cx="798358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Масса,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кг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037031" y="3081448"/>
            <a:ext cx="190691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330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621000" y="3081448"/>
            <a:ext cx="190691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370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9120" y="214660"/>
            <a:ext cx="5021265" cy="32060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2475"/>
              </a:lnSpc>
            </a:pPr>
            <a:r>
              <a:rPr lang="ru-RU" sz="21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Технические характеристики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90860" y="7282854"/>
            <a:ext cx="2115394" cy="10772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700" b="0" i="0" u="none" strike="noStrike" spc="1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- Недоступно </a:t>
            </a:r>
            <a:r>
              <a:rPr lang="ru-RU" sz="700" spc="2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ISOCT2"/>
                <a:cs typeface="ISOCT2"/>
              </a:rPr>
              <a:t>▪ </a:t>
            </a:r>
            <a:r>
              <a:rPr lang="ru-RU" sz="700" b="0" i="0" u="none" strike="noStrike" spc="1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Стандартная комплектация</a:t>
            </a:r>
            <a:endParaRPr lang="ru-RU" sz="700" b="0" i="0" u="none" strike="noStrike" spc="1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62174" y="978428"/>
            <a:ext cx="0" cy="2223770"/>
          </a:xfrm>
          <a:custGeom>
            <a:avLst/>
            <a:gdLst/>
            <a:ahLst/>
            <a:cxnLst/>
            <a:rect l="l" t="t" r="r" b="b"/>
            <a:pathLst>
              <a:path h="2223770">
                <a:moveTo>
                  <a:pt x="0" y="0"/>
                </a:moveTo>
                <a:lnTo>
                  <a:pt x="0" y="2223782"/>
                </a:lnTo>
              </a:path>
            </a:pathLst>
          </a:custGeom>
          <a:ln w="6350">
            <a:solidFill>
              <a:srgbClr val="5F5E5E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9120" y="586156"/>
            <a:ext cx="4331310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 с трехточечной навеской </a:t>
            </a:r>
            <a:r>
              <a:rPr lang="ru-RU" sz="12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Alpine</a:t>
            </a:r>
            <a:endParaRPr lang="ru-RU" sz="1200" b="1" i="0" u="none" strike="noStrike" dirty="0" smtId="4294967295">
              <a:solidFill>
                <a:srgbClr val="C10A27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8000" y="3657031"/>
            <a:ext cx="6707500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 с трехточечной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навесной</a:t>
            </a:r>
            <a:endParaRPr lang="ru-RU" sz="1200" b="1" i="0" u="none" strike="noStrike" dirty="0" smtId="4294967295">
              <a:solidFill>
                <a:srgbClr val="C10A27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6530" y="754099"/>
            <a:ext cx="138499" cy="1522302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3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12</a:t>
            </a:r>
          </a:p>
        </p:txBody>
      </p:sp>
      <p:graphicFrame>
        <p:nvGraphicFramePr>
          <p:cNvPr id="69" name="object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74118"/>
              </p:ext>
            </p:extLst>
          </p:nvPr>
        </p:nvGraphicFramePr>
        <p:xfrm>
          <a:off x="451124" y="3923814"/>
          <a:ext cx="9773998" cy="2165467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0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7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329">
                <a:tc>
                  <a:txBody>
                    <a:bodyPr/>
                    <a:lstStyle/>
                    <a:p>
                      <a:pPr marR="33020" algn="r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Модель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7117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341 DN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7244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361 DN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7244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381 DN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7244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421 DN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7180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451 DN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868">
                <a:tc>
                  <a:txBody>
                    <a:bodyPr/>
                    <a:lstStyle/>
                    <a:p>
                      <a:pPr marL="0" indent="0" algn="r" defTabSz="54292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Категория </a:t>
                      </a:r>
                      <a:r>
                        <a:rPr lang="ru-RU" sz="9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навески</a:t>
                      </a:r>
                      <a:endParaRPr lang="ru-RU" sz="9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spc="-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Рабочая ширина,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30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 валка,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3085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0,60 - 1,30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 – 1,50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 – 1,50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0,70 – 1,55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0,75 – 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36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длина,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36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900" b="0" i="0" u="none" strike="noStrike" spc="1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</a:t>
                      </a: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 на ротор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36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двойных зубьев на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граблину</a:t>
                      </a:r>
                      <a:endParaRPr lang="ru-RU" sz="9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7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роторного шасси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01650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15/6,00-6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5455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16/6,50 –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5455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16/6,50 –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5455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16/6,50 –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5455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16/6,50 –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Потребляемая мощность, 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кВт/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л.с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17/23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20/27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20/27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30/41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30/41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R="33655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ВОМ, об/мин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85725" indent="-85725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Масса,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кг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 txBox="1"/>
          <p:nvPr/>
        </p:nvSpPr>
        <p:spPr>
          <a:xfrm>
            <a:off x="424215" y="7317159"/>
            <a:ext cx="6920795" cy="21357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-55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 изображениях приведены некоторые модели специального оборудования. Некоторые машины доступны только в отдельных странах. Предоставленные изображения могут не соответствовать последней модели стандартного оборудования.</a:t>
            </a:r>
          </a:p>
        </p:txBody>
      </p:sp>
      <p:sp>
        <p:nvSpPr>
          <p:cNvPr id="4" name="object 4"/>
          <p:cNvSpPr/>
          <p:nvPr/>
        </p:nvSpPr>
        <p:spPr>
          <a:xfrm>
            <a:off x="435178" y="4587824"/>
            <a:ext cx="1706880" cy="303530"/>
          </a:xfrm>
          <a:custGeom>
            <a:avLst/>
            <a:gdLst/>
            <a:ahLst/>
            <a:cxnLst/>
            <a:rect l="l" t="t" r="r" b="b"/>
            <a:pathLst>
              <a:path w="1706880" h="303529">
                <a:moveTo>
                  <a:pt x="1706829" y="0"/>
                </a:moveTo>
                <a:lnTo>
                  <a:pt x="0" y="0"/>
                </a:lnTo>
                <a:lnTo>
                  <a:pt x="0" y="303034"/>
                </a:lnTo>
                <a:lnTo>
                  <a:pt x="1706829" y="3030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178" y="5054181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178" y="5380837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178" y="5707494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178" y="6034151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178" y="6360820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178" y="6687477"/>
            <a:ext cx="1706880" cy="163830"/>
          </a:xfrm>
          <a:custGeom>
            <a:avLst/>
            <a:gdLst/>
            <a:ahLst/>
            <a:cxnLst/>
            <a:rect l="l" t="t" r="r" b="b"/>
            <a:pathLst>
              <a:path w="1706880" h="163829">
                <a:moveTo>
                  <a:pt x="1706829" y="0"/>
                </a:moveTo>
                <a:lnTo>
                  <a:pt x="0" y="0"/>
                </a:lnTo>
                <a:lnTo>
                  <a:pt x="0" y="163334"/>
                </a:lnTo>
                <a:lnTo>
                  <a:pt x="1706829" y="163334"/>
                </a:lnTo>
                <a:lnTo>
                  <a:pt x="1706829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349" y="458782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349" y="5054183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8349" y="5380841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349" y="5707499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8349" y="6034157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349" y="636081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349" y="6687473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8349" y="4890853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8349" y="5217511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8349" y="5544169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8349" y="5870827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8349" y="619748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8349" y="6524143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30">
                <a:moveTo>
                  <a:pt x="0" y="0"/>
                </a:moveTo>
                <a:lnTo>
                  <a:pt x="170047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1999" y="6850801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80">
                <a:moveTo>
                  <a:pt x="0" y="0"/>
                </a:moveTo>
                <a:lnTo>
                  <a:pt x="1706829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419" y="56396"/>
            <a:ext cx="10128210" cy="41549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R="5080" algn="r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13</a:t>
            </a:r>
          </a:p>
          <a:p>
            <a:pPr marL="12700" rtl="0">
              <a:lnSpc>
                <a:spcPct val="100000"/>
              </a:lnSpc>
              <a:spcBef>
                <a:spcPts val="585"/>
              </a:spcBef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 с навесным тяговым механизмом трактора/навеской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4215" y="2694025"/>
            <a:ext cx="4975030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боковой укладкой </a:t>
            </a: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валков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304130" y="300082"/>
            <a:ext cx="138499" cy="2601795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30" name="object 30"/>
          <p:cNvSpPr/>
          <p:nvPr/>
        </p:nvSpPr>
        <p:spPr>
          <a:xfrm>
            <a:off x="10251185" y="271352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56670"/>
              </p:ext>
            </p:extLst>
          </p:nvPr>
        </p:nvGraphicFramePr>
        <p:xfrm>
          <a:off x="447870" y="471894"/>
          <a:ext cx="3924097" cy="207093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034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328">
                <a:tc>
                  <a:txBody>
                    <a:bodyPr/>
                    <a:lstStyle/>
                    <a:p>
                      <a:pPr marR="33020" algn="r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Модель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80059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451 TR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Категория </a:t>
                      </a:r>
                      <a:r>
                        <a:rPr lang="ru-RU" sz="9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навески</a:t>
                      </a:r>
                      <a:endParaRPr lang="ru-RU" sz="9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367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Тяговый механизм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Рабочая ширина,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18097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 валка,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308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0,75 - 1,60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длина,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4,10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граблин на ротор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двойных зубьев на граблину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7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роторного шасси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545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16/6,50 – 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85725" indent="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3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Потребляемая мощность, ок. кВт/л.с.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30/41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R="33020" algn="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ВОМ, об/мин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r" defTabSz="99060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2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Масса, ок. кг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63337"/>
              </p:ext>
            </p:extLst>
          </p:nvPr>
        </p:nvGraphicFramePr>
        <p:xfrm>
          <a:off x="447870" y="2921074"/>
          <a:ext cx="9788814" cy="432936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68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7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09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2656">
                <a:tc>
                  <a:txBody>
                    <a:bodyPr/>
                    <a:lstStyle/>
                    <a:p>
                      <a:pPr marR="33020" algn="r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Модель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895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702 TR-SDX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6733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662 SD-TRC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6385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772 SD-TRC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6385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842 SD-TRC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0734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842 SD-TRC-PRO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96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Категория </a:t>
                      </a:r>
                      <a:r>
                        <a:rPr lang="ru-RU" sz="9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навески</a:t>
                      </a:r>
                      <a:endParaRPr lang="ru-RU" sz="9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Тяговый механизм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 rtl="0">
                        <a:lnSpc>
                          <a:spcPct val="100000"/>
                        </a:lnSpc>
                      </a:pPr>
                      <a:r>
                        <a:rPr lang="ru-RU" sz="800" b="0" i="0" u="none" strike="noStrike" spc="-5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9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Рабочая ширина,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4769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6,30/7,00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5,75/6,65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6.,60/7,70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65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7,80/8,40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65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7,80/8,40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96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 валка,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0,60-1,90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0,60-1,90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0,60-1,90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0,60-1,90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0,60-1,90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99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</a:t>
                      </a: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</a:t>
                      </a:r>
                      <a:endParaRPr lang="ru-RU" sz="900" b="0" i="0" u="none" strike="noStrike" spc="-80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4769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8890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58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58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709">
                <a:tc>
                  <a:txBody>
                    <a:bodyPr/>
                    <a:lstStyle/>
                    <a:p>
                      <a:pPr marL="0" marR="196215" indent="0" algn="l" rtl="0">
                        <a:lnSpc>
                          <a:spcPct val="110500"/>
                        </a:lnSpc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высота,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 (со снятыми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граблинами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870">
                <a:tc>
                  <a:txBody>
                    <a:bodyPr/>
                    <a:lstStyle/>
                    <a:p>
                      <a:pPr marL="0" marR="194945" indent="88900" algn="l" defTabSz="914400" rtl="0" eaLnBrk="1" fontAlgn="auto" latinLnBrk="0" hangingPunct="1">
                        <a:lnSpc>
                          <a:spcPct val="119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длина,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32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6,63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7,43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54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8,54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161636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marR="194945" indent="14605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900" b="0" i="0" u="none" strike="noStrike" spc="1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</a:t>
                      </a: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 на ротор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4165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12 /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 / 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12 / 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marR="194945" indent="14605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двойных зубьев на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граблину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384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84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4/5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4/5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9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4/5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4997">
                <a:tc>
                  <a:txBody>
                    <a:bodyPr/>
                    <a:lstStyle/>
                    <a:p>
                      <a:pPr marL="0" marR="194945" indent="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spc="-7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роторного шасси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18/8,50-8 / 3 x 18/8,80-8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513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 x 16/6,50-8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16/6,50-8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 x 16/6,50-8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880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 x 16/6,50-8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996">
                <a:tc>
                  <a:txBody>
                    <a:bodyPr/>
                    <a:lstStyle/>
                    <a:p>
                      <a:pPr marL="0" marR="194945" indent="146050" algn="l" defTabSz="914400" rtl="0" eaLnBrk="1" fontAlgn="auto" latinLnBrk="0" hangingPunct="1">
                        <a:lnSpc>
                          <a:spcPct val="119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7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</a:t>
                      </a:r>
                      <a:r>
                        <a:rPr lang="ru-RU" sz="900" b="0" i="0" u="none" strike="noStrike" spc="-75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шасси</a:t>
                      </a:r>
                      <a:endParaRPr lang="ru-RU" sz="900" b="0" i="0" u="none" strike="noStrike" spc="-75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endParaRPr sz="9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11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10,0/75-15,3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0927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10,0/75-15,3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260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300/80-15,3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103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380/55-17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marR="194945" indent="14605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Потребляемая мощность, 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кВт/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л.с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384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33/45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384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19/26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30/41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44/60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44/60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marR="194945" indent="146050" algn="l" defTabSz="914400" rtl="0" eaLnBrk="1" fontAlgn="auto" latinLnBrk="0" hangingPunct="1">
                        <a:lnSpc>
                          <a:spcPct val="119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Необходимые гидравлические выходы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SAV, 1 x DAV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7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46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434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DAV, подвижные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149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DAV, подвижные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893444" marR="194945" indent="146685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ВОМ, об/мин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44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44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1036">
                <a:tc>
                  <a:txBody>
                    <a:bodyPr/>
                    <a:lstStyle/>
                    <a:p>
                      <a:pPr marL="0" marR="194945" indent="0" algn="l" defTabSz="914400" rtl="0" eaLnBrk="1" fontAlgn="auto" latinLnBrk="0" hangingPunct="1">
                        <a:lnSpc>
                          <a:spcPct val="119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Обгонная муфта во вспомогательном приводе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997">
                <a:tc>
                  <a:txBody>
                    <a:bodyPr/>
                    <a:lstStyle/>
                    <a:p>
                      <a:pPr marL="0" marR="194945" indent="14605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Панели оповещения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4996">
                <a:tc>
                  <a:txBody>
                    <a:bodyPr/>
                    <a:lstStyle/>
                    <a:p>
                      <a:pPr marL="0" marR="194945" indent="146050" algn="l" rtl="0">
                        <a:lnSpc>
                          <a:spcPct val="1191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Электрическое освещение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marL="0" marR="194945" indent="146050" algn="l" defTabSz="914400" rtl="0" eaLnBrk="1" fontAlgn="auto" latinLnBrk="0" hangingPunct="1">
                        <a:lnSpc>
                          <a:spcPct val="119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Масса,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кг</a:t>
                      </a:r>
                    </a:p>
                    <a:p>
                      <a:pPr marL="893444" marR="194945" indent="146685" algn="l">
                        <a:lnSpc>
                          <a:spcPct val="119100"/>
                        </a:lnSpc>
                      </a:pPr>
                      <a:endParaRPr sz="9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1550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19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1550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2400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2450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471169" y="1791830"/>
            <a:ext cx="1725295" cy="303530"/>
          </a:xfrm>
          <a:custGeom>
            <a:avLst/>
            <a:gdLst/>
            <a:ahLst/>
            <a:cxnLst/>
            <a:rect l="l" t="t" r="r" b="b"/>
            <a:pathLst>
              <a:path w="1725295" h="303530">
                <a:moveTo>
                  <a:pt x="1724825" y="0"/>
                </a:moveTo>
                <a:lnTo>
                  <a:pt x="0" y="0"/>
                </a:lnTo>
                <a:lnTo>
                  <a:pt x="0" y="303034"/>
                </a:lnTo>
                <a:lnTo>
                  <a:pt x="1724825" y="3030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169" y="2258186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169" y="2584843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169" y="2911500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169" y="3252774"/>
            <a:ext cx="1725295" cy="168910"/>
          </a:xfrm>
          <a:custGeom>
            <a:avLst/>
            <a:gdLst/>
            <a:ahLst/>
            <a:cxnLst/>
            <a:rect l="l" t="t" r="r" b="b"/>
            <a:pathLst>
              <a:path w="1725295" h="168910">
                <a:moveTo>
                  <a:pt x="1724825" y="0"/>
                </a:moveTo>
                <a:lnTo>
                  <a:pt x="0" y="0"/>
                </a:lnTo>
                <a:lnTo>
                  <a:pt x="0" y="168567"/>
                </a:lnTo>
                <a:lnTo>
                  <a:pt x="1724825" y="168567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169" y="3584663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29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169" y="3911320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29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350" y="1791825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350" y="225818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350" y="2584841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350" y="2911499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350" y="325277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350" y="358466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350" y="3911321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4350" y="2094854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350" y="2421512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350" y="2748170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4350" y="3074828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4350" y="3421334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4350" y="374799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8000" y="4074650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>
                <a:moveTo>
                  <a:pt x="0" y="0"/>
                </a:moveTo>
                <a:lnTo>
                  <a:pt x="172482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1124" y="427327"/>
            <a:ext cx="5348600" cy="32060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2475"/>
              </a:lnSpc>
            </a:pPr>
            <a:r>
              <a:rPr lang="ru-RU" sz="21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Технические характеристики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4350" y="1061678"/>
            <a:ext cx="5100950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центральной укладкой </a:t>
            </a: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валков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9114" y="6980532"/>
            <a:ext cx="2115394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700" spc="1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- Недоступно </a:t>
            </a:r>
            <a:r>
              <a:rPr lang="ru-RU" sz="700" spc="2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ISOCT2"/>
                <a:cs typeface="ISOCT2"/>
              </a:rPr>
              <a:t>▪ </a:t>
            </a:r>
            <a:r>
              <a:rPr lang="ru-RU" sz="700" spc="1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Стандартная комплектация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6530" y="754099"/>
            <a:ext cx="138499" cy="1498853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3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14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57439"/>
              </p:ext>
            </p:extLst>
          </p:nvPr>
        </p:nvGraphicFramePr>
        <p:xfrm>
          <a:off x="469901" y="1399004"/>
          <a:ext cx="9796871" cy="4044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91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7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4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0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06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3328">
                <a:tc>
                  <a:txBody>
                    <a:bodyPr/>
                    <a:lstStyle/>
                    <a:p>
                      <a:pPr marR="33020" algn="r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Модель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879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662 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1686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762 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1686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802 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63525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802 TRC PRO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49554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1002 TRC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36220" rtl="0">
                        <a:lnSpc>
                          <a:spcPct val="100000"/>
                        </a:lnSpc>
                      </a:pPr>
                      <a:r>
                        <a:rPr lang="ru-RU" sz="900" b="1" i="0" u="none" strike="noStrike" smtId="4294967295">
                          <a:solidFill>
                            <a:srgbClr val="C10A27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MF RK 1002 TRC PRO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Категория </a:t>
                      </a:r>
                      <a:r>
                        <a:rPr lang="ru-RU" sz="9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навески</a:t>
                      </a:r>
                      <a:endParaRPr lang="ru-RU" sz="9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323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 и II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III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pc="-1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Кат. III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Рабочая ширина,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5,80 – 6,60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10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6,80 – 7,60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10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7,20 – 8,00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64184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7,20 – 8,00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4417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8,80 – 10,00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3688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8,80 – 10,00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 валка,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1,20 – 1,80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0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1,20 – 2,00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0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1,20 – 2,00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4184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1,20 – 2,00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147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1,30 – 2,20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4184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1,30 – 2,20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ширина,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2,98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397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2,98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4604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2,98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52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461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2,87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85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высота, </a:t>
                      </a:r>
                      <a:r>
                        <a:rPr lang="ru-RU" sz="900" b="0" i="0" u="none" strike="noStrike" spc="-8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 (со снятыми </a:t>
                      </a:r>
                      <a:r>
                        <a:rPr lang="ru-RU" sz="900" b="0" i="0" u="none" strike="noStrike" spc="-8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граблинами</a:t>
                      </a:r>
                      <a:r>
                        <a:rPr lang="ru-RU" sz="900" b="0" i="0" u="none" strike="noStrike" spc="-8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3,55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3,85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3,85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marR="194310" indent="0" algn="l" defTabSz="914400" rtl="0" eaLnBrk="1" fontAlgn="auto" latinLnBrk="0" hangingPunct="1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80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Транспортная 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длина, </a:t>
                      </a:r>
                      <a:r>
                        <a:rPr lang="ru-RU" sz="900" b="0" i="0" u="none" strike="noStrike" spc="-8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8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м</a:t>
                      </a:r>
                    </a:p>
                    <a:p>
                      <a:pPr marL="0" marR="194310" indent="0" algn="l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9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4,66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5,33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5,33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5938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5,37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6319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6,49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9939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6,49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900" b="0" i="0" u="none" strike="noStrike" spc="1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</a:t>
                      </a:r>
                      <a:r>
                        <a:rPr lang="ru-RU" sz="900" b="0" i="0" u="none" strike="noStrike" spc="1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 на ротор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102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 x 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0002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Количество двойных зубьев на </a:t>
                      </a:r>
                      <a:r>
                        <a:rPr lang="ru-RU" sz="900" b="0" i="0" u="none" strike="noStrike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граблину</a:t>
                      </a: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6065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0002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7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роторного шасси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337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 x 16/6,50 – 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337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16/6,50 – 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337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16/6,50 – 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671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 x 18/8,50 – 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400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 x 18/8,50 – 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671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6 x 18/8,50 – 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marR="194310" indent="0" algn="l" defTabSz="914400" rtl="0" eaLnBrk="1" fontAlgn="auto" latinLnBrk="0" hangingPunct="1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7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Шины </a:t>
                      </a:r>
                      <a:r>
                        <a:rPr lang="ru-RU" sz="900" b="0" i="0" u="none" strike="noStrike" spc="-75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шасси</a:t>
                      </a:r>
                      <a:endParaRPr lang="ru-RU" sz="900" b="0" i="0" u="none" strike="noStrike" spc="-75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4099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10,0/75 – 15,3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4099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10,0/75 – 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4099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10,0/75 – 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9433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11,5/80 – 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5242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300/80-15,3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489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380/55 – 17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Потребляемая мощность, 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кВт/</a:t>
                      </a:r>
                      <a:r>
                        <a:rPr lang="ru-RU" sz="900" b="0" i="0" u="none" strike="noStrike" spc="-30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л.с</a:t>
                      </a: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19/26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30/41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35/48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35/48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6065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51/70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737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51/70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943">
                <a:tc>
                  <a:txBody>
                    <a:bodyPr/>
                    <a:lstStyle/>
                    <a:p>
                      <a:pPr marL="0" marR="194310" indent="0" algn="l" defTabSz="914400" rtl="0" eaLnBrk="1" fontAlgn="auto" latinLnBrk="0" hangingPunct="1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Необходимые гидравлические выходы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55689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28384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SAV, 1 x DAV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76555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 x SAV, 1 x DAV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ВОМ, об/мин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319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540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194310" indent="0" algn="l" defTabSz="914400" rtl="0" eaLnBrk="1" fontAlgn="auto" latinLnBrk="0" hangingPunct="1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Обгонная муфта во вспомогательном приводе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7780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spc="-30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Панели оповещения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194310" indent="0" algn="l" rtl="0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Электрическое освещение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77800" algn="ctr" rtl="0">
                        <a:lnSpc>
                          <a:spcPct val="100000"/>
                        </a:lnSpc>
                      </a:pPr>
                      <a:r>
                        <a:rPr lang="ru-RU" sz="700" b="0" i="0" u="none" strike="noStrike" dirty="0" smtClean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</a:t>
                      </a:r>
                      <a:endParaRPr lang="ru-RU" sz="700" b="0" i="0" u="none" strike="noStrike" dirty="0" smtId="4294967295">
                        <a:solidFill>
                          <a:srgbClr val="5F5E5E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ISOCT2"/>
                        <a:cs typeface="ISOCT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marL="0" marR="194310" indent="0" algn="l" defTabSz="914400" rtl="0" eaLnBrk="1" fontAlgn="auto" latinLnBrk="0" hangingPunct="1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Масса, </a:t>
                      </a:r>
                      <a:r>
                        <a:rPr lang="ru-RU" sz="900" b="0" i="0" u="none" strike="noStrike" spc="-25" dirty="0" err="1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ок</a:t>
                      </a:r>
                      <a:r>
                        <a:rPr lang="ru-RU" sz="900" b="0" i="0" u="none" strike="noStrike" spc="-25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. кг</a:t>
                      </a:r>
                    </a:p>
                    <a:p>
                      <a:pPr marL="0" marR="194310" indent="0" algn="l">
                        <a:lnSpc>
                          <a:spcPct val="11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9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1355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1875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1900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2050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2900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8010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2950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9" name="object 20"/>
          <p:cNvSpPr/>
          <p:nvPr/>
        </p:nvSpPr>
        <p:spPr>
          <a:xfrm>
            <a:off x="3972991" y="3716313"/>
            <a:ext cx="1584325" cy="322009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8" name="object 20"/>
          <p:cNvSpPr/>
          <p:nvPr/>
        </p:nvSpPr>
        <p:spPr>
          <a:xfrm>
            <a:off x="2388666" y="3719347"/>
            <a:ext cx="1584325" cy="322009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62178" y="1138504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9004" y="1138504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2999" y="1138504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178" y="1465173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9004" y="146517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2999" y="1465173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2178" y="1791830"/>
            <a:ext cx="1725295" cy="303530"/>
          </a:xfrm>
          <a:custGeom>
            <a:avLst/>
            <a:gdLst/>
            <a:ahLst/>
            <a:cxnLst/>
            <a:rect l="l" t="t" r="r" b="b"/>
            <a:pathLst>
              <a:path w="1725295" h="303530">
                <a:moveTo>
                  <a:pt x="1724825" y="0"/>
                </a:moveTo>
                <a:lnTo>
                  <a:pt x="0" y="0"/>
                </a:lnTo>
                <a:lnTo>
                  <a:pt x="0" y="303034"/>
                </a:lnTo>
                <a:lnTo>
                  <a:pt x="1724825" y="3030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178" y="2258186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178" y="2584843"/>
            <a:ext cx="1725295" cy="290830"/>
          </a:xfrm>
          <a:custGeom>
            <a:avLst/>
            <a:gdLst/>
            <a:ahLst/>
            <a:cxnLst/>
            <a:rect l="l" t="t" r="r" b="b"/>
            <a:pathLst>
              <a:path w="1725295" h="290830">
                <a:moveTo>
                  <a:pt x="1724825" y="0"/>
                </a:moveTo>
                <a:lnTo>
                  <a:pt x="0" y="0"/>
                </a:lnTo>
                <a:lnTo>
                  <a:pt x="0" y="290334"/>
                </a:lnTo>
                <a:lnTo>
                  <a:pt x="1724825" y="290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pPr algn="r"/>
            <a:endParaRPr dirty="0"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9004" y="2584843"/>
            <a:ext cx="1584325" cy="290830"/>
          </a:xfrm>
          <a:custGeom>
            <a:avLst/>
            <a:gdLst/>
            <a:ahLst/>
            <a:cxnLst/>
            <a:rect l="l" t="t" r="r" b="b"/>
            <a:pathLst>
              <a:path w="1584325" h="290830">
                <a:moveTo>
                  <a:pt x="1583994" y="0"/>
                </a:moveTo>
                <a:lnTo>
                  <a:pt x="0" y="0"/>
                </a:lnTo>
                <a:lnTo>
                  <a:pt x="0" y="290334"/>
                </a:lnTo>
                <a:lnTo>
                  <a:pt x="1583994" y="290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2999" y="2584843"/>
            <a:ext cx="1584325" cy="290830"/>
          </a:xfrm>
          <a:custGeom>
            <a:avLst/>
            <a:gdLst/>
            <a:ahLst/>
            <a:cxnLst/>
            <a:rect l="l" t="t" r="r" b="b"/>
            <a:pathLst>
              <a:path w="1584325" h="290830">
                <a:moveTo>
                  <a:pt x="1583994" y="0"/>
                </a:moveTo>
                <a:lnTo>
                  <a:pt x="0" y="0"/>
                </a:lnTo>
                <a:lnTo>
                  <a:pt x="0" y="290334"/>
                </a:lnTo>
                <a:lnTo>
                  <a:pt x="1583994" y="290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2178" y="3038500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30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49004" y="303850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32999" y="303850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30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178" y="3379774"/>
            <a:ext cx="1725295" cy="168910"/>
          </a:xfrm>
          <a:custGeom>
            <a:avLst/>
            <a:gdLst/>
            <a:ahLst/>
            <a:cxnLst/>
            <a:rect l="l" t="t" r="r" b="b"/>
            <a:pathLst>
              <a:path w="1725295" h="168910">
                <a:moveTo>
                  <a:pt x="1724825" y="0"/>
                </a:moveTo>
                <a:lnTo>
                  <a:pt x="0" y="0"/>
                </a:lnTo>
                <a:lnTo>
                  <a:pt x="0" y="168567"/>
                </a:lnTo>
                <a:lnTo>
                  <a:pt x="1724825" y="168567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9004" y="3379774"/>
            <a:ext cx="1584325" cy="168910"/>
          </a:xfrm>
          <a:custGeom>
            <a:avLst/>
            <a:gdLst/>
            <a:ahLst/>
            <a:cxnLst/>
            <a:rect l="l" t="t" r="r" b="b"/>
            <a:pathLst>
              <a:path w="1584325" h="168910">
                <a:moveTo>
                  <a:pt x="1583994" y="0"/>
                </a:moveTo>
                <a:lnTo>
                  <a:pt x="0" y="0"/>
                </a:lnTo>
                <a:lnTo>
                  <a:pt x="0" y="168567"/>
                </a:lnTo>
                <a:lnTo>
                  <a:pt x="1583994" y="168567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32999" y="3379774"/>
            <a:ext cx="1584325" cy="168910"/>
          </a:xfrm>
          <a:custGeom>
            <a:avLst/>
            <a:gdLst/>
            <a:ahLst/>
            <a:cxnLst/>
            <a:rect l="l" t="t" r="r" b="b"/>
            <a:pathLst>
              <a:path w="1584325" h="168910">
                <a:moveTo>
                  <a:pt x="1583994" y="0"/>
                </a:moveTo>
                <a:lnTo>
                  <a:pt x="0" y="0"/>
                </a:lnTo>
                <a:lnTo>
                  <a:pt x="0" y="168567"/>
                </a:lnTo>
                <a:lnTo>
                  <a:pt x="1583994" y="168567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178" y="3711662"/>
            <a:ext cx="1725295" cy="345551"/>
          </a:xfrm>
          <a:custGeom>
            <a:avLst/>
            <a:gdLst/>
            <a:ahLst/>
            <a:cxnLst/>
            <a:rect l="l" t="t" r="r" b="b"/>
            <a:pathLst>
              <a:path w="1725295" h="163829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9004" y="4213294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pPr marL="12700" algn="ctr"/>
            <a:r>
              <a:rPr lang="ru-RU" sz="800" spc="2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800" spc="2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32999" y="4201149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pPr marL="12700" algn="ctr"/>
            <a:r>
              <a:rPr lang="ru-RU" sz="800" spc="2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800" spc="2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178" y="4038320"/>
            <a:ext cx="1725295" cy="163830"/>
          </a:xfrm>
          <a:custGeom>
            <a:avLst/>
            <a:gdLst/>
            <a:ahLst/>
            <a:cxnLst/>
            <a:rect l="l" t="t" r="r" b="b"/>
            <a:pathLst>
              <a:path w="1725295" h="163829">
                <a:moveTo>
                  <a:pt x="1724825" y="0"/>
                </a:moveTo>
                <a:lnTo>
                  <a:pt x="0" y="0"/>
                </a:lnTo>
                <a:lnTo>
                  <a:pt x="0" y="163334"/>
                </a:lnTo>
                <a:lnTo>
                  <a:pt x="1724825" y="163334"/>
                </a:lnTo>
                <a:lnTo>
                  <a:pt x="1724825" y="0"/>
                </a:lnTo>
                <a:close/>
              </a:path>
            </a:pathLst>
          </a:custGeom>
          <a:noFill/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49004" y="403832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noFill/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2999" y="4038320"/>
            <a:ext cx="1584325" cy="163830"/>
          </a:xfrm>
          <a:custGeom>
            <a:avLst/>
            <a:gdLst/>
            <a:ahLst/>
            <a:cxnLst/>
            <a:rect l="l" t="t" r="r" b="b"/>
            <a:pathLst>
              <a:path w="1584325" h="163829">
                <a:moveTo>
                  <a:pt x="1583994" y="0"/>
                </a:moveTo>
                <a:lnTo>
                  <a:pt x="0" y="0"/>
                </a:lnTo>
                <a:lnTo>
                  <a:pt x="0" y="163334"/>
                </a:lnTo>
                <a:lnTo>
                  <a:pt x="1583994" y="163334"/>
                </a:lnTo>
                <a:lnTo>
                  <a:pt x="1583994" y="0"/>
                </a:lnTo>
                <a:close/>
              </a:path>
            </a:pathLst>
          </a:custGeom>
          <a:noFill/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9000" y="975180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>
                <a:moveTo>
                  <a:pt x="0" y="0"/>
                </a:moveTo>
                <a:lnTo>
                  <a:pt x="172482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52174" y="975181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0" y="0"/>
                </a:moveTo>
                <a:lnTo>
                  <a:pt x="316799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350" y="1138509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52174" y="113850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5350" y="1301838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52174" y="130183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5350" y="1465167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350" y="1628496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52174" y="1465167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52174" y="1628497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350" y="1791825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5350" y="225818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350" y="2584841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5350" y="3038499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350" y="337977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5350" y="371166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5350" y="4038321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9000" y="4364979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>
                <a:moveTo>
                  <a:pt x="0" y="0"/>
                </a:moveTo>
                <a:lnTo>
                  <a:pt x="172482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52174" y="2584841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52174" y="3038499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52174" y="3379773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52174" y="3711664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52174" y="4038322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5350" y="2094854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5350" y="2421512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5350" y="2875170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5350" y="3201828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65350" y="3548334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65350" y="3874993"/>
            <a:ext cx="1718945" cy="0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5350" y="4201649"/>
            <a:ext cx="1718945" cy="265575"/>
          </a:xfrm>
          <a:custGeom>
            <a:avLst/>
            <a:gdLst/>
            <a:ahLst/>
            <a:cxnLst/>
            <a:rect l="l" t="t" r="r" b="b"/>
            <a:pathLst>
              <a:path w="1718945">
                <a:moveTo>
                  <a:pt x="0" y="0"/>
                </a:moveTo>
                <a:lnTo>
                  <a:pt x="171847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52174" y="2875171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52174" y="3201828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52174" y="3548334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52174" y="3874993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52174" y="4201650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645" y="0"/>
                </a:lnTo>
              </a:path>
            </a:pathLst>
          </a:custGeom>
          <a:ln w="6350">
            <a:solidFill>
              <a:srgbClr val="C5C5C4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92050" y="994608"/>
            <a:ext cx="667642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1" i="0" u="none" strike="noStrike" spc="-90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Модель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687112" y="994608"/>
            <a:ext cx="908958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1" i="0" u="none" strike="noStrike" spc="-114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MF RK 1254 TRC EC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342977" y="994608"/>
            <a:ext cx="765304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1" i="0" u="none" strike="noStrike" spc="-114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1254 TRC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934795" y="1168410"/>
            <a:ext cx="1244283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Категория </a:t>
            </a: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навески</a:t>
            </a:r>
            <a:endParaRPr lang="ru-RU" sz="900" b="0" i="0" u="none" strike="noStrike" spc="-10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53760" y="1157375"/>
            <a:ext cx="454138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Кат. III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538606" y="1157606"/>
            <a:ext cx="497219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Кат. III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27210" y="1321217"/>
            <a:ext cx="1031636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Рабочая ширина,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004866" y="1321239"/>
            <a:ext cx="272687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12,50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588836" y="1321239"/>
            <a:ext cx="272687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12,50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244235" y="1484045"/>
            <a:ext cx="951545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Ширина валка,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880280" y="1484574"/>
            <a:ext cx="522492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1,20 – 2,20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464249" y="1484574"/>
            <a:ext cx="522492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1,20 – 2,20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38034" y="1647909"/>
            <a:ext cx="1621922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ширина,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032299" y="1647909"/>
            <a:ext cx="218022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2,98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616268" y="1647909"/>
            <a:ext cx="218022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2,98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38033" y="1811216"/>
            <a:ext cx="1621447" cy="79085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r" rtl="0">
              <a:lnSpc>
                <a:spcPct val="1105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высота,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 (со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снятыыми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граблинами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) </a:t>
            </a:r>
            <a:endParaRPr lang="ru-RU" sz="900" b="0" i="0" u="none" strike="noStrike" spc="-100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indent="-12700" algn="r" rtl="0">
              <a:lnSpc>
                <a:spcPct val="1105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длина,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м</a:t>
            </a:r>
          </a:p>
          <a:p>
            <a:pPr marR="5080" indent="19050" algn="r" rtl="0">
              <a:lnSpc>
                <a:spcPct val="1191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Количество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на ротор </a:t>
            </a:r>
            <a:endParaRPr lang="ru-RU" sz="900" b="0" i="0" u="none" strike="noStrike" spc="-100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R="5080" algn="r" rtl="0">
              <a:lnSpc>
                <a:spcPct val="1191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Двойных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зубьев на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граблину</a:t>
            </a:r>
            <a:endParaRPr lang="ru-RU" sz="900" b="0" i="0" u="none" strike="noStrike" spc="-10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65096" y="2667792"/>
            <a:ext cx="1395008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Шины роторного шасси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802088" y="2667792"/>
            <a:ext cx="678858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 x 16/6,50 – 8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4356084" y="2604242"/>
            <a:ext cx="737972" cy="26442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ts val="104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 x 16/6,50 – 8 /</a:t>
            </a:r>
          </a:p>
          <a:p>
            <a:pPr algn="ctr" rtl="0">
              <a:lnSpc>
                <a:spcPts val="104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6 x 16,6.50-8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38033" y="2894564"/>
            <a:ext cx="1622005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Шины </a:t>
            </a:r>
            <a:r>
              <a:rPr lang="ru-RU" sz="9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шасси</a:t>
            </a:r>
            <a:endParaRPr lang="ru-RU" sz="9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64267" y="2894564"/>
            <a:ext cx="554274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500/50 – 17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448237" y="2894564"/>
            <a:ext cx="554274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500/50 – 17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79003" y="3057890"/>
            <a:ext cx="1886025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Потребляемая мощность, 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ок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кВт/</a:t>
            </a:r>
            <a:r>
              <a:rPr lang="ru-RU" sz="900" b="0" i="0" u="none" strike="noStrike" spc="-10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л.с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002570" y="3057899"/>
            <a:ext cx="277137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59/80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586540" y="3057899"/>
            <a:ext cx="277137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59/80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70393" y="3228549"/>
            <a:ext cx="1788733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Необходимые гидравлические выходы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969652" y="3228548"/>
            <a:ext cx="511294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 x DAV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553621" y="3228548"/>
            <a:ext cx="554660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 x DAV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57300" y="3401827"/>
            <a:ext cx="1701546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Регулировка высоты ротора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2897529" y="3401827"/>
            <a:ext cx="757924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Механическая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481498" y="3401827"/>
            <a:ext cx="754780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Механическая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361359" y="3567791"/>
            <a:ext cx="797956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ВОМ, об/мин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3045776" y="3567791"/>
            <a:ext cx="190691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540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4629745" y="3567791"/>
            <a:ext cx="190691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7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540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699156" y="3722629"/>
            <a:ext cx="1479922" cy="2769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Обгонная муфта во </a:t>
            </a:r>
            <a:endParaRPr lang="ru-RU" sz="900" b="0" i="0" u="none" strike="noStrike" spc="-100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вспомогательном </a:t>
            </a: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приводе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079500" y="4041357"/>
            <a:ext cx="1080604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Панели оповещения</a:t>
            </a:r>
            <a:endParaRPr lang="ru-RU" sz="900" b="0" i="0" u="none" strike="noStrike" spc="-10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104175" y="3899518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50900" y="4238625"/>
            <a:ext cx="1309178" cy="1384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900" b="0" i="0" u="none" strike="noStrike" spc="-10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Электрическое освещение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3004878" y="4406128"/>
            <a:ext cx="272687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4300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4588847" y="4406128"/>
            <a:ext cx="272688" cy="1372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-65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4400</a:t>
            </a:r>
          </a:p>
        </p:txBody>
      </p:sp>
      <p:sp>
        <p:nvSpPr>
          <p:cNvPr id="108" name="object 108"/>
          <p:cNvSpPr/>
          <p:nvPr/>
        </p:nvSpPr>
        <p:spPr>
          <a:xfrm>
            <a:off x="2237991" y="978428"/>
            <a:ext cx="0" cy="3390265"/>
          </a:xfrm>
          <a:custGeom>
            <a:avLst/>
            <a:gdLst/>
            <a:ahLst/>
            <a:cxnLst/>
            <a:rect l="l" t="t" r="r" b="b"/>
            <a:pathLst>
              <a:path h="3390265">
                <a:moveTo>
                  <a:pt x="0" y="0"/>
                </a:moveTo>
                <a:lnTo>
                  <a:pt x="0" y="3390176"/>
                </a:lnTo>
              </a:path>
            </a:pathLst>
          </a:custGeom>
          <a:ln w="6350">
            <a:solidFill>
              <a:srgbClr val="5F5E5E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18192" y="508560"/>
            <a:ext cx="10118673" cy="41549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R="5080" algn="r" rtl="0">
              <a:lnSpc>
                <a:spcPct val="100000"/>
              </a:lnSpc>
            </a:pPr>
            <a:r>
              <a:rPr lang="ru-RU" sz="1000" b="0" i="0" u="none" strike="noStrike" spc="-80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15</a:t>
            </a:r>
          </a:p>
          <a:p>
            <a:pPr marL="12700" rtl="0">
              <a:lnSpc>
                <a:spcPct val="100000"/>
              </a:lnSpc>
              <a:spcBef>
                <a:spcPts val="585"/>
              </a:spcBef>
            </a:pPr>
            <a:r>
              <a:rPr lang="ru-RU" sz="12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с центральной укладкой валков</a:t>
            </a:r>
            <a:endParaRPr lang="ru-RU" sz="1200" b="1" i="0" u="none" strike="noStrike" dirty="0" smtId="4294967295">
              <a:solidFill>
                <a:srgbClr val="C10A27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28299" y="7067177"/>
            <a:ext cx="6920795" cy="21357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 изображениях приведены некоторые модели специального оборудования. Некоторые машины доступны только в отдельных странах. Предоставленные изображения могут не соответствовать последней модели стандартного оборудования.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0409986" y="774135"/>
            <a:ext cx="138499" cy="3250781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112" name="object 112"/>
          <p:cNvSpPr/>
          <p:nvPr/>
        </p:nvSpPr>
        <p:spPr>
          <a:xfrm>
            <a:off x="10214509" y="723516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2345829" y="1795000"/>
          <a:ext cx="3167988" cy="79654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83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0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3,65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8,49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 x 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5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-RU" sz="900" b="0" i="0" u="none" strike="noStrike" smtId="4294967295">
                          <a:solidFill>
                            <a:srgbClr val="5F5E5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C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3" name="object 100"/>
          <p:cNvSpPr txBox="1"/>
          <p:nvPr/>
        </p:nvSpPr>
        <p:spPr>
          <a:xfrm>
            <a:off x="3110352" y="3737238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114" name="object 100"/>
          <p:cNvSpPr txBox="1"/>
          <p:nvPr/>
        </p:nvSpPr>
        <p:spPr>
          <a:xfrm>
            <a:off x="3104927" y="4057214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115" name="object 100"/>
          <p:cNvSpPr txBox="1"/>
          <p:nvPr/>
        </p:nvSpPr>
        <p:spPr>
          <a:xfrm>
            <a:off x="4668374" y="3899518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116" name="object 100"/>
          <p:cNvSpPr txBox="1"/>
          <p:nvPr/>
        </p:nvSpPr>
        <p:spPr>
          <a:xfrm>
            <a:off x="4674551" y="3737238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117" name="object 100"/>
          <p:cNvSpPr txBox="1"/>
          <p:nvPr/>
        </p:nvSpPr>
        <p:spPr>
          <a:xfrm>
            <a:off x="4669126" y="4057214"/>
            <a:ext cx="104243" cy="1067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endParaRPr lang="ru-RU" sz="700" b="0" i="0" u="none" strike="noStrike" spc="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ISOCT2"/>
              <a:cs typeface="ISOCT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508874" y="4355187"/>
            <a:ext cx="726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/>
            <a:r>
              <a:rPr lang="ru-RU" sz="900" spc="-1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Масса, </a:t>
            </a:r>
            <a:r>
              <a:rPr lang="ru-RU" sz="900" spc="-100" dirty="0" err="1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ок</a:t>
            </a:r>
            <a:r>
              <a:rPr lang="ru-RU" sz="900" spc="-1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. кг.</a:t>
            </a:r>
            <a:endParaRPr lang="ru-RU" sz="900" spc="-1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6716103" y="5112270"/>
            <a:ext cx="3438525" cy="1908175"/>
          </a:xfrm>
          <a:custGeom>
            <a:avLst/>
            <a:gdLst/>
            <a:ahLst/>
            <a:cxnLst/>
            <a:rect l="l" t="t" r="r" b="b"/>
            <a:pathLst>
              <a:path w="3438525" h="1908175">
                <a:moveTo>
                  <a:pt x="0" y="1907997"/>
                </a:moveTo>
                <a:lnTo>
                  <a:pt x="3438004" y="1907997"/>
                </a:lnTo>
                <a:lnTo>
                  <a:pt x="3438004" y="0"/>
                </a:lnTo>
                <a:lnTo>
                  <a:pt x="0" y="0"/>
                </a:lnTo>
                <a:lnTo>
                  <a:pt x="0" y="1907997"/>
                </a:lnTo>
                <a:close/>
              </a:path>
            </a:pathLst>
          </a:custGeom>
          <a:solidFill>
            <a:srgbClr val="F1F1F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6899" y="572605"/>
            <a:ext cx="6178200" cy="39548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6600" y="6390589"/>
            <a:ext cx="1022400" cy="4676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0135" y="5147373"/>
            <a:ext cx="251701" cy="155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8684" y="4874247"/>
            <a:ext cx="294576" cy="2945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4590" y="4880127"/>
            <a:ext cx="282790" cy="14834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50135" y="4880127"/>
            <a:ext cx="251701" cy="155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9585" y="4878120"/>
            <a:ext cx="288823" cy="28942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2991" y="4962696"/>
            <a:ext cx="7620" cy="13970"/>
          </a:xfrm>
          <a:custGeom>
            <a:avLst/>
            <a:gdLst/>
            <a:ahLst/>
            <a:cxnLst/>
            <a:rect l="l" t="t" r="r" b="b"/>
            <a:pathLst>
              <a:path w="7619" h="13970">
                <a:moveTo>
                  <a:pt x="7162" y="13335"/>
                </a:moveTo>
                <a:lnTo>
                  <a:pt x="0" y="13335"/>
                </a:lnTo>
                <a:lnTo>
                  <a:pt x="0" y="13703"/>
                </a:lnTo>
                <a:lnTo>
                  <a:pt x="7162" y="13703"/>
                </a:lnTo>
                <a:lnTo>
                  <a:pt x="7162" y="13335"/>
                </a:lnTo>
                <a:close/>
              </a:path>
              <a:path w="7619" h="13970">
                <a:moveTo>
                  <a:pt x="6705" y="368"/>
                </a:moveTo>
                <a:lnTo>
                  <a:pt x="457" y="368"/>
                </a:lnTo>
                <a:lnTo>
                  <a:pt x="1383" y="584"/>
                </a:lnTo>
                <a:lnTo>
                  <a:pt x="1816" y="1028"/>
                </a:lnTo>
                <a:lnTo>
                  <a:pt x="1784" y="12674"/>
                </a:lnTo>
                <a:lnTo>
                  <a:pt x="1409" y="13119"/>
                </a:lnTo>
                <a:lnTo>
                  <a:pt x="457" y="13335"/>
                </a:lnTo>
                <a:lnTo>
                  <a:pt x="6705" y="13335"/>
                </a:lnTo>
                <a:lnTo>
                  <a:pt x="5778" y="13119"/>
                </a:lnTo>
                <a:lnTo>
                  <a:pt x="5333" y="12674"/>
                </a:lnTo>
                <a:lnTo>
                  <a:pt x="5367" y="1028"/>
                </a:lnTo>
                <a:lnTo>
                  <a:pt x="5753" y="584"/>
                </a:lnTo>
                <a:lnTo>
                  <a:pt x="6705" y="368"/>
                </a:lnTo>
                <a:close/>
              </a:path>
              <a:path w="7619" h="13970">
                <a:moveTo>
                  <a:pt x="7162" y="0"/>
                </a:moveTo>
                <a:lnTo>
                  <a:pt x="0" y="0"/>
                </a:lnTo>
                <a:lnTo>
                  <a:pt x="0" y="368"/>
                </a:lnTo>
                <a:lnTo>
                  <a:pt x="7162" y="368"/>
                </a:lnTo>
                <a:lnTo>
                  <a:pt x="7162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2470" y="4962175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5" h="15239">
                <a:moveTo>
                  <a:pt x="1866" y="12919"/>
                </a:moveTo>
                <a:lnTo>
                  <a:pt x="1671" y="13157"/>
                </a:lnTo>
                <a:lnTo>
                  <a:pt x="927" y="13347"/>
                </a:lnTo>
                <a:lnTo>
                  <a:pt x="0" y="13347"/>
                </a:lnTo>
                <a:lnTo>
                  <a:pt x="0" y="14744"/>
                </a:lnTo>
                <a:lnTo>
                  <a:pt x="8204" y="14744"/>
                </a:lnTo>
                <a:lnTo>
                  <a:pt x="8204" y="14363"/>
                </a:lnTo>
                <a:lnTo>
                  <a:pt x="520" y="14363"/>
                </a:lnTo>
                <a:lnTo>
                  <a:pt x="520" y="13715"/>
                </a:lnTo>
                <a:lnTo>
                  <a:pt x="2539" y="13715"/>
                </a:lnTo>
                <a:lnTo>
                  <a:pt x="2719" y="13500"/>
                </a:lnTo>
                <a:lnTo>
                  <a:pt x="2811" y="13347"/>
                </a:lnTo>
                <a:lnTo>
                  <a:pt x="2886" y="13157"/>
                </a:lnTo>
                <a:lnTo>
                  <a:pt x="2336" y="13157"/>
                </a:lnTo>
                <a:lnTo>
                  <a:pt x="1955" y="12992"/>
                </a:lnTo>
                <a:close/>
              </a:path>
              <a:path w="8255" h="15239">
                <a:moveTo>
                  <a:pt x="2539" y="13715"/>
                </a:moveTo>
                <a:lnTo>
                  <a:pt x="520" y="13715"/>
                </a:lnTo>
                <a:lnTo>
                  <a:pt x="520" y="14363"/>
                </a:lnTo>
                <a:lnTo>
                  <a:pt x="1028" y="14363"/>
                </a:lnTo>
                <a:lnTo>
                  <a:pt x="1678" y="14223"/>
                </a:lnTo>
                <a:lnTo>
                  <a:pt x="1028" y="14223"/>
                </a:lnTo>
                <a:lnTo>
                  <a:pt x="1028" y="13855"/>
                </a:lnTo>
                <a:lnTo>
                  <a:pt x="2422" y="13855"/>
                </a:lnTo>
                <a:lnTo>
                  <a:pt x="2539" y="13715"/>
                </a:lnTo>
                <a:close/>
              </a:path>
              <a:path w="8255" h="15239">
                <a:moveTo>
                  <a:pt x="5643" y="13715"/>
                </a:moveTo>
                <a:lnTo>
                  <a:pt x="2539" y="13715"/>
                </a:lnTo>
                <a:lnTo>
                  <a:pt x="2209" y="14109"/>
                </a:lnTo>
                <a:lnTo>
                  <a:pt x="1028" y="14363"/>
                </a:lnTo>
                <a:lnTo>
                  <a:pt x="7124" y="14363"/>
                </a:lnTo>
                <a:lnTo>
                  <a:pt x="6044" y="14109"/>
                </a:lnTo>
                <a:lnTo>
                  <a:pt x="5643" y="13715"/>
                </a:lnTo>
                <a:close/>
              </a:path>
              <a:path w="8255" h="15239">
                <a:moveTo>
                  <a:pt x="7683" y="380"/>
                </a:moveTo>
                <a:lnTo>
                  <a:pt x="5299" y="13182"/>
                </a:lnTo>
                <a:lnTo>
                  <a:pt x="5422" y="13500"/>
                </a:lnTo>
                <a:lnTo>
                  <a:pt x="6057" y="14122"/>
                </a:lnTo>
                <a:lnTo>
                  <a:pt x="7124" y="14363"/>
                </a:lnTo>
                <a:lnTo>
                  <a:pt x="7683" y="14363"/>
                </a:lnTo>
                <a:lnTo>
                  <a:pt x="7683" y="14223"/>
                </a:lnTo>
                <a:lnTo>
                  <a:pt x="7175" y="14223"/>
                </a:lnTo>
                <a:lnTo>
                  <a:pt x="7175" y="13855"/>
                </a:lnTo>
                <a:lnTo>
                  <a:pt x="7683" y="13855"/>
                </a:lnTo>
                <a:lnTo>
                  <a:pt x="7683" y="13347"/>
                </a:lnTo>
                <a:lnTo>
                  <a:pt x="7289" y="13347"/>
                </a:lnTo>
                <a:lnTo>
                  <a:pt x="6621" y="13195"/>
                </a:lnTo>
                <a:lnTo>
                  <a:pt x="5854" y="13195"/>
                </a:lnTo>
                <a:lnTo>
                  <a:pt x="6222" y="12839"/>
                </a:lnTo>
                <a:lnTo>
                  <a:pt x="6248" y="1930"/>
                </a:lnTo>
                <a:lnTo>
                  <a:pt x="5854" y="1587"/>
                </a:lnTo>
                <a:lnTo>
                  <a:pt x="6542" y="1587"/>
                </a:lnTo>
                <a:lnTo>
                  <a:pt x="7289" y="1409"/>
                </a:lnTo>
                <a:lnTo>
                  <a:pt x="8204" y="1409"/>
                </a:lnTo>
                <a:lnTo>
                  <a:pt x="8204" y="1028"/>
                </a:lnTo>
                <a:lnTo>
                  <a:pt x="7683" y="1028"/>
                </a:lnTo>
                <a:lnTo>
                  <a:pt x="7683" y="888"/>
                </a:lnTo>
                <a:lnTo>
                  <a:pt x="7175" y="888"/>
                </a:lnTo>
                <a:lnTo>
                  <a:pt x="7175" y="520"/>
                </a:lnTo>
                <a:lnTo>
                  <a:pt x="7683" y="520"/>
                </a:lnTo>
                <a:lnTo>
                  <a:pt x="7683" y="380"/>
                </a:lnTo>
                <a:close/>
              </a:path>
              <a:path w="8255" h="15239">
                <a:moveTo>
                  <a:pt x="8204" y="13347"/>
                </a:moveTo>
                <a:lnTo>
                  <a:pt x="7683" y="13347"/>
                </a:lnTo>
                <a:lnTo>
                  <a:pt x="7683" y="14363"/>
                </a:lnTo>
                <a:lnTo>
                  <a:pt x="8204" y="14363"/>
                </a:lnTo>
                <a:lnTo>
                  <a:pt x="8204" y="13347"/>
                </a:lnTo>
                <a:close/>
              </a:path>
              <a:path w="8255" h="15239">
                <a:moveTo>
                  <a:pt x="2422" y="13855"/>
                </a:moveTo>
                <a:lnTo>
                  <a:pt x="1028" y="13855"/>
                </a:lnTo>
                <a:lnTo>
                  <a:pt x="1028" y="14223"/>
                </a:lnTo>
                <a:lnTo>
                  <a:pt x="1678" y="14223"/>
                </a:lnTo>
                <a:lnTo>
                  <a:pt x="2209" y="14109"/>
                </a:lnTo>
                <a:lnTo>
                  <a:pt x="2422" y="13855"/>
                </a:lnTo>
                <a:close/>
              </a:path>
              <a:path w="8255" h="15239">
                <a:moveTo>
                  <a:pt x="7683" y="13855"/>
                </a:moveTo>
                <a:lnTo>
                  <a:pt x="7175" y="13855"/>
                </a:lnTo>
                <a:lnTo>
                  <a:pt x="7175" y="14223"/>
                </a:lnTo>
                <a:lnTo>
                  <a:pt x="7683" y="14223"/>
                </a:lnTo>
                <a:lnTo>
                  <a:pt x="7683" y="13855"/>
                </a:lnTo>
                <a:close/>
              </a:path>
              <a:path w="8255" h="15239">
                <a:moveTo>
                  <a:pt x="6222" y="12839"/>
                </a:moveTo>
                <a:lnTo>
                  <a:pt x="5854" y="13195"/>
                </a:lnTo>
                <a:lnTo>
                  <a:pt x="6216" y="13042"/>
                </a:lnTo>
                <a:lnTo>
                  <a:pt x="6222" y="12839"/>
                </a:lnTo>
                <a:close/>
              </a:path>
              <a:path w="8255" h="15239">
                <a:moveTo>
                  <a:pt x="6337" y="12953"/>
                </a:moveTo>
                <a:lnTo>
                  <a:pt x="5854" y="13195"/>
                </a:lnTo>
                <a:lnTo>
                  <a:pt x="6621" y="13195"/>
                </a:lnTo>
                <a:lnTo>
                  <a:pt x="6337" y="12953"/>
                </a:lnTo>
                <a:close/>
              </a:path>
              <a:path w="8255" h="15239">
                <a:moveTo>
                  <a:pt x="1943" y="12826"/>
                </a:moveTo>
                <a:lnTo>
                  <a:pt x="1955" y="12992"/>
                </a:lnTo>
                <a:lnTo>
                  <a:pt x="2336" y="13157"/>
                </a:lnTo>
                <a:lnTo>
                  <a:pt x="1943" y="12826"/>
                </a:lnTo>
                <a:close/>
              </a:path>
              <a:path w="8255" h="15239">
                <a:moveTo>
                  <a:pt x="2946" y="12826"/>
                </a:moveTo>
                <a:lnTo>
                  <a:pt x="1943" y="12826"/>
                </a:lnTo>
                <a:lnTo>
                  <a:pt x="2336" y="13157"/>
                </a:lnTo>
                <a:lnTo>
                  <a:pt x="2886" y="13157"/>
                </a:lnTo>
                <a:lnTo>
                  <a:pt x="2946" y="12826"/>
                </a:lnTo>
                <a:close/>
              </a:path>
              <a:path w="8255" h="15239">
                <a:moveTo>
                  <a:pt x="6337" y="12839"/>
                </a:moveTo>
                <a:close/>
              </a:path>
              <a:path w="8255" h="15239">
                <a:moveTo>
                  <a:pt x="2882" y="1549"/>
                </a:moveTo>
                <a:lnTo>
                  <a:pt x="2336" y="1549"/>
                </a:lnTo>
                <a:lnTo>
                  <a:pt x="1968" y="1904"/>
                </a:lnTo>
                <a:lnTo>
                  <a:pt x="1866" y="12919"/>
                </a:lnTo>
                <a:lnTo>
                  <a:pt x="2946" y="12826"/>
                </a:lnTo>
                <a:lnTo>
                  <a:pt x="2882" y="1549"/>
                </a:lnTo>
                <a:close/>
              </a:path>
              <a:path w="8255" h="15239">
                <a:moveTo>
                  <a:pt x="5854" y="1587"/>
                </a:moveTo>
                <a:lnTo>
                  <a:pt x="6248" y="1930"/>
                </a:lnTo>
                <a:lnTo>
                  <a:pt x="6324" y="1803"/>
                </a:lnTo>
                <a:lnTo>
                  <a:pt x="5854" y="1587"/>
                </a:lnTo>
                <a:close/>
              </a:path>
              <a:path w="8255" h="15239">
                <a:moveTo>
                  <a:pt x="6324" y="1841"/>
                </a:moveTo>
                <a:close/>
              </a:path>
              <a:path w="8255" h="15239">
                <a:moveTo>
                  <a:pt x="1866" y="1803"/>
                </a:moveTo>
                <a:close/>
              </a:path>
              <a:path w="8255" h="15239">
                <a:moveTo>
                  <a:pt x="2336" y="1549"/>
                </a:moveTo>
                <a:lnTo>
                  <a:pt x="1929" y="1714"/>
                </a:lnTo>
                <a:lnTo>
                  <a:pt x="1968" y="1904"/>
                </a:lnTo>
                <a:lnTo>
                  <a:pt x="2336" y="1549"/>
                </a:lnTo>
                <a:close/>
              </a:path>
              <a:path w="8255" h="15239">
                <a:moveTo>
                  <a:pt x="6542" y="1587"/>
                </a:moveTo>
                <a:lnTo>
                  <a:pt x="5854" y="1587"/>
                </a:lnTo>
                <a:lnTo>
                  <a:pt x="6324" y="1803"/>
                </a:lnTo>
                <a:lnTo>
                  <a:pt x="6542" y="1587"/>
                </a:lnTo>
                <a:close/>
              </a:path>
              <a:path w="8255" h="15239">
                <a:moveTo>
                  <a:pt x="8204" y="0"/>
                </a:moveTo>
                <a:lnTo>
                  <a:pt x="0" y="0"/>
                </a:lnTo>
                <a:lnTo>
                  <a:pt x="0" y="1409"/>
                </a:lnTo>
                <a:lnTo>
                  <a:pt x="914" y="1409"/>
                </a:lnTo>
                <a:lnTo>
                  <a:pt x="1566" y="1549"/>
                </a:lnTo>
                <a:lnTo>
                  <a:pt x="1866" y="1803"/>
                </a:lnTo>
                <a:lnTo>
                  <a:pt x="2336" y="1549"/>
                </a:lnTo>
                <a:lnTo>
                  <a:pt x="2882" y="1549"/>
                </a:lnTo>
                <a:lnTo>
                  <a:pt x="2768" y="1257"/>
                </a:lnTo>
                <a:lnTo>
                  <a:pt x="2544" y="1028"/>
                </a:lnTo>
                <a:lnTo>
                  <a:pt x="520" y="1028"/>
                </a:lnTo>
                <a:lnTo>
                  <a:pt x="520" y="380"/>
                </a:lnTo>
                <a:lnTo>
                  <a:pt x="8204" y="380"/>
                </a:lnTo>
                <a:lnTo>
                  <a:pt x="8204" y="0"/>
                </a:lnTo>
                <a:close/>
              </a:path>
              <a:path w="8255" h="15239">
                <a:moveTo>
                  <a:pt x="520" y="380"/>
                </a:moveTo>
                <a:lnTo>
                  <a:pt x="520" y="1028"/>
                </a:lnTo>
                <a:lnTo>
                  <a:pt x="2544" y="1028"/>
                </a:lnTo>
                <a:lnTo>
                  <a:pt x="2407" y="888"/>
                </a:lnTo>
                <a:lnTo>
                  <a:pt x="1028" y="888"/>
                </a:lnTo>
                <a:lnTo>
                  <a:pt x="1028" y="520"/>
                </a:lnTo>
                <a:lnTo>
                  <a:pt x="1672" y="520"/>
                </a:lnTo>
                <a:lnTo>
                  <a:pt x="1079" y="393"/>
                </a:lnTo>
                <a:lnTo>
                  <a:pt x="520" y="380"/>
                </a:lnTo>
                <a:close/>
              </a:path>
              <a:path w="8255" h="15239">
                <a:moveTo>
                  <a:pt x="7175" y="380"/>
                </a:moveTo>
                <a:lnTo>
                  <a:pt x="520" y="380"/>
                </a:lnTo>
                <a:lnTo>
                  <a:pt x="1079" y="393"/>
                </a:lnTo>
                <a:lnTo>
                  <a:pt x="2158" y="634"/>
                </a:lnTo>
                <a:lnTo>
                  <a:pt x="2544" y="1028"/>
                </a:lnTo>
                <a:lnTo>
                  <a:pt x="5656" y="1028"/>
                </a:lnTo>
                <a:lnTo>
                  <a:pt x="5994" y="634"/>
                </a:lnTo>
                <a:lnTo>
                  <a:pt x="7175" y="380"/>
                </a:lnTo>
                <a:close/>
              </a:path>
              <a:path w="8255" h="15239">
                <a:moveTo>
                  <a:pt x="8204" y="380"/>
                </a:moveTo>
                <a:lnTo>
                  <a:pt x="7683" y="380"/>
                </a:lnTo>
                <a:lnTo>
                  <a:pt x="7683" y="1028"/>
                </a:lnTo>
                <a:lnTo>
                  <a:pt x="8204" y="1028"/>
                </a:lnTo>
                <a:lnTo>
                  <a:pt x="8204" y="380"/>
                </a:lnTo>
                <a:close/>
              </a:path>
              <a:path w="8255" h="15239">
                <a:moveTo>
                  <a:pt x="1672" y="520"/>
                </a:moveTo>
                <a:lnTo>
                  <a:pt x="1028" y="520"/>
                </a:lnTo>
                <a:lnTo>
                  <a:pt x="1028" y="888"/>
                </a:lnTo>
                <a:lnTo>
                  <a:pt x="2407" y="888"/>
                </a:lnTo>
                <a:lnTo>
                  <a:pt x="2146" y="622"/>
                </a:lnTo>
                <a:lnTo>
                  <a:pt x="1672" y="520"/>
                </a:lnTo>
                <a:close/>
              </a:path>
              <a:path w="8255" h="15239">
                <a:moveTo>
                  <a:pt x="7683" y="520"/>
                </a:moveTo>
                <a:lnTo>
                  <a:pt x="7175" y="520"/>
                </a:lnTo>
                <a:lnTo>
                  <a:pt x="7175" y="888"/>
                </a:lnTo>
                <a:lnTo>
                  <a:pt x="7683" y="888"/>
                </a:lnTo>
                <a:lnTo>
                  <a:pt x="7683" y="52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1339" y="4966671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3848" y="279"/>
                </a:moveTo>
                <a:lnTo>
                  <a:pt x="0" y="279"/>
                </a:lnTo>
                <a:lnTo>
                  <a:pt x="0" y="647"/>
                </a:lnTo>
                <a:lnTo>
                  <a:pt x="812" y="1003"/>
                </a:lnTo>
                <a:lnTo>
                  <a:pt x="889" y="8851"/>
                </a:lnTo>
                <a:lnTo>
                  <a:pt x="765" y="9029"/>
                </a:lnTo>
                <a:lnTo>
                  <a:pt x="0" y="9372"/>
                </a:lnTo>
                <a:lnTo>
                  <a:pt x="0" y="9728"/>
                </a:lnTo>
                <a:lnTo>
                  <a:pt x="4787" y="9728"/>
                </a:lnTo>
                <a:lnTo>
                  <a:pt x="4787" y="9372"/>
                </a:lnTo>
                <a:lnTo>
                  <a:pt x="4077" y="9029"/>
                </a:lnTo>
                <a:lnTo>
                  <a:pt x="3918" y="8343"/>
                </a:lnTo>
                <a:lnTo>
                  <a:pt x="3848" y="2603"/>
                </a:lnTo>
                <a:lnTo>
                  <a:pt x="4343" y="1777"/>
                </a:lnTo>
                <a:lnTo>
                  <a:pt x="4718" y="1498"/>
                </a:lnTo>
                <a:lnTo>
                  <a:pt x="3848" y="1498"/>
                </a:lnTo>
                <a:lnTo>
                  <a:pt x="3848" y="279"/>
                </a:lnTo>
                <a:close/>
              </a:path>
              <a:path w="10794" h="10160">
                <a:moveTo>
                  <a:pt x="8917" y="1371"/>
                </a:moveTo>
                <a:lnTo>
                  <a:pt x="5473" y="1371"/>
                </a:lnTo>
                <a:lnTo>
                  <a:pt x="5943" y="1523"/>
                </a:lnTo>
                <a:lnTo>
                  <a:pt x="6261" y="2006"/>
                </a:lnTo>
                <a:lnTo>
                  <a:pt x="6335" y="8394"/>
                </a:lnTo>
                <a:lnTo>
                  <a:pt x="6184" y="8928"/>
                </a:lnTo>
                <a:lnTo>
                  <a:pt x="5422" y="9372"/>
                </a:lnTo>
                <a:lnTo>
                  <a:pt x="5422" y="9728"/>
                </a:lnTo>
                <a:lnTo>
                  <a:pt x="10198" y="9728"/>
                </a:lnTo>
                <a:lnTo>
                  <a:pt x="10198" y="9372"/>
                </a:lnTo>
                <a:lnTo>
                  <a:pt x="9385" y="9029"/>
                </a:lnTo>
                <a:lnTo>
                  <a:pt x="9236" y="8343"/>
                </a:lnTo>
                <a:lnTo>
                  <a:pt x="9131" y="2158"/>
                </a:lnTo>
                <a:lnTo>
                  <a:pt x="8917" y="1371"/>
                </a:lnTo>
                <a:close/>
              </a:path>
              <a:path w="10794" h="10160">
                <a:moveTo>
                  <a:pt x="7289" y="0"/>
                </a:moveTo>
                <a:lnTo>
                  <a:pt x="5689" y="114"/>
                </a:lnTo>
                <a:lnTo>
                  <a:pt x="4800" y="596"/>
                </a:lnTo>
                <a:lnTo>
                  <a:pt x="4319" y="1003"/>
                </a:lnTo>
                <a:lnTo>
                  <a:pt x="3848" y="1498"/>
                </a:lnTo>
                <a:lnTo>
                  <a:pt x="4718" y="1498"/>
                </a:lnTo>
                <a:lnTo>
                  <a:pt x="4889" y="1371"/>
                </a:lnTo>
                <a:lnTo>
                  <a:pt x="8917" y="1371"/>
                </a:lnTo>
                <a:lnTo>
                  <a:pt x="8822" y="1168"/>
                </a:lnTo>
                <a:lnTo>
                  <a:pt x="8610" y="850"/>
                </a:lnTo>
                <a:lnTo>
                  <a:pt x="8216" y="507"/>
                </a:lnTo>
                <a:lnTo>
                  <a:pt x="7797" y="177"/>
                </a:lnTo>
                <a:lnTo>
                  <a:pt x="7289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0818" y="4966150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5">
                <a:moveTo>
                  <a:pt x="964" y="9128"/>
                </a:moveTo>
                <a:lnTo>
                  <a:pt x="112" y="9512"/>
                </a:lnTo>
                <a:lnTo>
                  <a:pt x="0" y="10769"/>
                </a:lnTo>
                <a:lnTo>
                  <a:pt x="5422" y="10769"/>
                </a:lnTo>
                <a:lnTo>
                  <a:pt x="5422" y="10248"/>
                </a:lnTo>
                <a:lnTo>
                  <a:pt x="520" y="10248"/>
                </a:lnTo>
                <a:lnTo>
                  <a:pt x="520" y="9740"/>
                </a:lnTo>
                <a:lnTo>
                  <a:pt x="1825" y="9740"/>
                </a:lnTo>
                <a:lnTo>
                  <a:pt x="1969" y="9512"/>
                </a:lnTo>
                <a:lnTo>
                  <a:pt x="1371" y="9512"/>
                </a:lnTo>
                <a:lnTo>
                  <a:pt x="1030" y="9245"/>
                </a:lnTo>
                <a:close/>
              </a:path>
              <a:path w="11430" h="10795">
                <a:moveTo>
                  <a:pt x="5635" y="9478"/>
                </a:moveTo>
                <a:lnTo>
                  <a:pt x="5422" y="10769"/>
                </a:lnTo>
                <a:lnTo>
                  <a:pt x="5816" y="10769"/>
                </a:lnTo>
                <a:lnTo>
                  <a:pt x="5708" y="9512"/>
                </a:lnTo>
                <a:close/>
              </a:path>
              <a:path w="11430" h="10795">
                <a:moveTo>
                  <a:pt x="11239" y="9740"/>
                </a:moveTo>
                <a:lnTo>
                  <a:pt x="10718" y="9740"/>
                </a:lnTo>
                <a:lnTo>
                  <a:pt x="10718" y="10248"/>
                </a:lnTo>
                <a:lnTo>
                  <a:pt x="5816" y="10248"/>
                </a:lnTo>
                <a:lnTo>
                  <a:pt x="5816" y="10769"/>
                </a:lnTo>
                <a:lnTo>
                  <a:pt x="11239" y="10769"/>
                </a:lnTo>
                <a:lnTo>
                  <a:pt x="11239" y="9740"/>
                </a:lnTo>
                <a:close/>
              </a:path>
              <a:path w="11430" h="10795">
                <a:moveTo>
                  <a:pt x="1825" y="9740"/>
                </a:moveTo>
                <a:lnTo>
                  <a:pt x="520" y="9740"/>
                </a:lnTo>
                <a:lnTo>
                  <a:pt x="520" y="10248"/>
                </a:lnTo>
                <a:lnTo>
                  <a:pt x="1041" y="10223"/>
                </a:lnTo>
                <a:lnTo>
                  <a:pt x="1587" y="9969"/>
                </a:lnTo>
                <a:lnTo>
                  <a:pt x="1777" y="9817"/>
                </a:lnTo>
                <a:close/>
              </a:path>
              <a:path w="11430" h="10795">
                <a:moveTo>
                  <a:pt x="4090" y="9740"/>
                </a:moveTo>
                <a:lnTo>
                  <a:pt x="1825" y="9740"/>
                </a:lnTo>
                <a:lnTo>
                  <a:pt x="1587" y="9969"/>
                </a:lnTo>
                <a:lnTo>
                  <a:pt x="1041" y="10223"/>
                </a:lnTo>
                <a:lnTo>
                  <a:pt x="520" y="10248"/>
                </a:lnTo>
                <a:lnTo>
                  <a:pt x="5308" y="10248"/>
                </a:lnTo>
                <a:lnTo>
                  <a:pt x="4787" y="10210"/>
                </a:lnTo>
                <a:lnTo>
                  <a:pt x="4270" y="9969"/>
                </a:lnTo>
                <a:lnTo>
                  <a:pt x="4090" y="9740"/>
                </a:lnTo>
                <a:close/>
              </a:path>
              <a:path w="11430" h="10795">
                <a:moveTo>
                  <a:pt x="5919" y="1394"/>
                </a:moveTo>
                <a:lnTo>
                  <a:pt x="4730" y="2396"/>
                </a:lnTo>
                <a:lnTo>
                  <a:pt x="4059" y="3124"/>
                </a:lnTo>
                <a:lnTo>
                  <a:pt x="3964" y="9537"/>
                </a:lnTo>
                <a:lnTo>
                  <a:pt x="4169" y="9867"/>
                </a:lnTo>
                <a:lnTo>
                  <a:pt x="4787" y="10210"/>
                </a:lnTo>
                <a:lnTo>
                  <a:pt x="5308" y="10248"/>
                </a:lnTo>
                <a:lnTo>
                  <a:pt x="5422" y="9740"/>
                </a:lnTo>
                <a:lnTo>
                  <a:pt x="5532" y="9537"/>
                </a:lnTo>
                <a:lnTo>
                  <a:pt x="4571" y="9537"/>
                </a:lnTo>
                <a:lnTo>
                  <a:pt x="4787" y="9080"/>
                </a:lnTo>
                <a:lnTo>
                  <a:pt x="4988" y="9080"/>
                </a:lnTo>
                <a:lnTo>
                  <a:pt x="4893" y="3390"/>
                </a:lnTo>
                <a:lnTo>
                  <a:pt x="4368" y="3124"/>
                </a:lnTo>
                <a:lnTo>
                  <a:pt x="4977" y="3124"/>
                </a:lnTo>
                <a:lnTo>
                  <a:pt x="5283" y="2628"/>
                </a:lnTo>
                <a:lnTo>
                  <a:pt x="5676" y="2387"/>
                </a:lnTo>
                <a:lnTo>
                  <a:pt x="5867" y="2387"/>
                </a:lnTo>
                <a:lnTo>
                  <a:pt x="5994" y="1892"/>
                </a:lnTo>
                <a:lnTo>
                  <a:pt x="6988" y="1892"/>
                </a:lnTo>
                <a:lnTo>
                  <a:pt x="6823" y="1638"/>
                </a:lnTo>
                <a:lnTo>
                  <a:pt x="6159" y="1396"/>
                </a:lnTo>
                <a:lnTo>
                  <a:pt x="5919" y="1394"/>
                </a:lnTo>
                <a:close/>
              </a:path>
              <a:path w="11430" h="10795">
                <a:moveTo>
                  <a:pt x="5422" y="9740"/>
                </a:moveTo>
                <a:lnTo>
                  <a:pt x="5308" y="10248"/>
                </a:lnTo>
                <a:lnTo>
                  <a:pt x="5422" y="9740"/>
                </a:lnTo>
                <a:close/>
              </a:path>
              <a:path w="11430" h="10795">
                <a:moveTo>
                  <a:pt x="6273" y="9107"/>
                </a:moveTo>
                <a:lnTo>
                  <a:pt x="5816" y="9372"/>
                </a:lnTo>
                <a:lnTo>
                  <a:pt x="5708" y="9512"/>
                </a:lnTo>
                <a:lnTo>
                  <a:pt x="5816" y="10248"/>
                </a:lnTo>
                <a:lnTo>
                  <a:pt x="5943" y="10248"/>
                </a:lnTo>
                <a:lnTo>
                  <a:pt x="5943" y="9740"/>
                </a:lnTo>
                <a:lnTo>
                  <a:pt x="7123" y="9740"/>
                </a:lnTo>
                <a:lnTo>
                  <a:pt x="7294" y="9448"/>
                </a:lnTo>
                <a:lnTo>
                  <a:pt x="6705" y="9448"/>
                </a:lnTo>
                <a:lnTo>
                  <a:pt x="6391" y="9245"/>
                </a:lnTo>
                <a:lnTo>
                  <a:pt x="6273" y="9107"/>
                </a:lnTo>
                <a:close/>
              </a:path>
              <a:path w="11430" h="10795">
                <a:moveTo>
                  <a:pt x="7123" y="9740"/>
                </a:moveTo>
                <a:lnTo>
                  <a:pt x="5943" y="9740"/>
                </a:lnTo>
                <a:lnTo>
                  <a:pt x="5943" y="10248"/>
                </a:lnTo>
                <a:lnTo>
                  <a:pt x="6451" y="10185"/>
                </a:lnTo>
                <a:lnTo>
                  <a:pt x="6986" y="9867"/>
                </a:lnTo>
                <a:lnTo>
                  <a:pt x="7123" y="9740"/>
                </a:lnTo>
                <a:close/>
              </a:path>
              <a:path w="11430" h="10795">
                <a:moveTo>
                  <a:pt x="9407" y="9740"/>
                </a:moveTo>
                <a:lnTo>
                  <a:pt x="7123" y="9740"/>
                </a:lnTo>
                <a:lnTo>
                  <a:pt x="6986" y="9867"/>
                </a:lnTo>
                <a:lnTo>
                  <a:pt x="6451" y="10185"/>
                </a:lnTo>
                <a:lnTo>
                  <a:pt x="5943" y="10248"/>
                </a:lnTo>
                <a:lnTo>
                  <a:pt x="10718" y="10248"/>
                </a:lnTo>
                <a:lnTo>
                  <a:pt x="10210" y="10236"/>
                </a:lnTo>
                <a:lnTo>
                  <a:pt x="9575" y="9969"/>
                </a:lnTo>
                <a:lnTo>
                  <a:pt x="9407" y="9740"/>
                </a:lnTo>
                <a:close/>
              </a:path>
              <a:path w="11430" h="10795">
                <a:moveTo>
                  <a:pt x="9522" y="1028"/>
                </a:moveTo>
                <a:lnTo>
                  <a:pt x="8737" y="1028"/>
                </a:lnTo>
                <a:lnTo>
                  <a:pt x="8407" y="1422"/>
                </a:lnTo>
                <a:lnTo>
                  <a:pt x="9042" y="2425"/>
                </a:lnTo>
                <a:lnTo>
                  <a:pt x="9168" y="3263"/>
                </a:lnTo>
                <a:lnTo>
                  <a:pt x="10718" y="10248"/>
                </a:lnTo>
                <a:lnTo>
                  <a:pt x="10718" y="9740"/>
                </a:lnTo>
                <a:lnTo>
                  <a:pt x="11239" y="9740"/>
                </a:lnTo>
                <a:lnTo>
                  <a:pt x="11239" y="9550"/>
                </a:lnTo>
                <a:lnTo>
                  <a:pt x="9905" y="9550"/>
                </a:lnTo>
                <a:lnTo>
                  <a:pt x="10096" y="9080"/>
                </a:lnTo>
                <a:lnTo>
                  <a:pt x="10308" y="9080"/>
                </a:lnTo>
                <a:lnTo>
                  <a:pt x="10182" y="3124"/>
                </a:lnTo>
                <a:lnTo>
                  <a:pt x="10072" y="2298"/>
                </a:lnTo>
                <a:lnTo>
                  <a:pt x="9537" y="2298"/>
                </a:lnTo>
                <a:lnTo>
                  <a:pt x="9987" y="2171"/>
                </a:lnTo>
                <a:lnTo>
                  <a:pt x="9880" y="1562"/>
                </a:lnTo>
                <a:lnTo>
                  <a:pt x="9522" y="1028"/>
                </a:lnTo>
                <a:close/>
              </a:path>
              <a:path w="11430" h="10795">
                <a:moveTo>
                  <a:pt x="10096" y="9080"/>
                </a:moveTo>
                <a:lnTo>
                  <a:pt x="9905" y="9550"/>
                </a:lnTo>
                <a:lnTo>
                  <a:pt x="10210" y="9321"/>
                </a:lnTo>
                <a:lnTo>
                  <a:pt x="10096" y="9080"/>
                </a:lnTo>
                <a:close/>
              </a:path>
              <a:path w="11430" h="10795">
                <a:moveTo>
                  <a:pt x="10310" y="9168"/>
                </a:moveTo>
                <a:lnTo>
                  <a:pt x="10210" y="9321"/>
                </a:lnTo>
                <a:lnTo>
                  <a:pt x="9905" y="9550"/>
                </a:lnTo>
                <a:lnTo>
                  <a:pt x="11239" y="9550"/>
                </a:lnTo>
                <a:lnTo>
                  <a:pt x="10310" y="9168"/>
                </a:lnTo>
                <a:close/>
              </a:path>
              <a:path w="11430" h="10795">
                <a:moveTo>
                  <a:pt x="4787" y="9080"/>
                </a:moveTo>
                <a:lnTo>
                  <a:pt x="4571" y="9537"/>
                </a:lnTo>
                <a:lnTo>
                  <a:pt x="4895" y="9321"/>
                </a:lnTo>
                <a:lnTo>
                  <a:pt x="4787" y="9080"/>
                </a:lnTo>
                <a:close/>
              </a:path>
              <a:path w="11430" h="10795">
                <a:moveTo>
                  <a:pt x="4989" y="9175"/>
                </a:moveTo>
                <a:lnTo>
                  <a:pt x="4895" y="9321"/>
                </a:lnTo>
                <a:lnTo>
                  <a:pt x="4571" y="9537"/>
                </a:lnTo>
                <a:lnTo>
                  <a:pt x="5532" y="9537"/>
                </a:lnTo>
                <a:lnTo>
                  <a:pt x="5410" y="9372"/>
                </a:lnTo>
                <a:lnTo>
                  <a:pt x="4989" y="9175"/>
                </a:lnTo>
                <a:close/>
              </a:path>
              <a:path w="11430" h="10795">
                <a:moveTo>
                  <a:pt x="1155" y="9042"/>
                </a:moveTo>
                <a:lnTo>
                  <a:pt x="1030" y="9245"/>
                </a:lnTo>
                <a:lnTo>
                  <a:pt x="1371" y="9512"/>
                </a:lnTo>
                <a:lnTo>
                  <a:pt x="1155" y="9042"/>
                </a:lnTo>
                <a:close/>
              </a:path>
              <a:path w="11430" h="10795">
                <a:moveTo>
                  <a:pt x="2056" y="9042"/>
                </a:moveTo>
                <a:lnTo>
                  <a:pt x="1155" y="9042"/>
                </a:lnTo>
                <a:lnTo>
                  <a:pt x="1371" y="9512"/>
                </a:lnTo>
                <a:lnTo>
                  <a:pt x="1969" y="9512"/>
                </a:lnTo>
                <a:lnTo>
                  <a:pt x="2056" y="9042"/>
                </a:lnTo>
                <a:close/>
              </a:path>
              <a:path w="11430" h="10795">
                <a:moveTo>
                  <a:pt x="6451" y="9004"/>
                </a:moveTo>
                <a:lnTo>
                  <a:pt x="6391" y="9245"/>
                </a:lnTo>
                <a:lnTo>
                  <a:pt x="6705" y="9448"/>
                </a:lnTo>
                <a:lnTo>
                  <a:pt x="6451" y="9004"/>
                </a:lnTo>
                <a:close/>
              </a:path>
              <a:path w="11430" h="10795">
                <a:moveTo>
                  <a:pt x="7360" y="9004"/>
                </a:moveTo>
                <a:lnTo>
                  <a:pt x="6451" y="9004"/>
                </a:lnTo>
                <a:lnTo>
                  <a:pt x="6705" y="9448"/>
                </a:lnTo>
                <a:lnTo>
                  <a:pt x="7294" y="9448"/>
                </a:lnTo>
                <a:lnTo>
                  <a:pt x="7360" y="9004"/>
                </a:lnTo>
                <a:close/>
              </a:path>
              <a:path w="11430" h="10795">
                <a:moveTo>
                  <a:pt x="4988" y="9080"/>
                </a:moveTo>
                <a:lnTo>
                  <a:pt x="4787" y="9080"/>
                </a:lnTo>
                <a:lnTo>
                  <a:pt x="4989" y="9175"/>
                </a:lnTo>
                <a:close/>
              </a:path>
              <a:path w="11430" h="10795">
                <a:moveTo>
                  <a:pt x="10308" y="9080"/>
                </a:moveTo>
                <a:lnTo>
                  <a:pt x="10096" y="9080"/>
                </a:lnTo>
                <a:lnTo>
                  <a:pt x="10310" y="9168"/>
                </a:lnTo>
                <a:close/>
              </a:path>
              <a:path w="11430" h="10795">
                <a:moveTo>
                  <a:pt x="927" y="1902"/>
                </a:moveTo>
                <a:lnTo>
                  <a:pt x="964" y="9128"/>
                </a:lnTo>
                <a:lnTo>
                  <a:pt x="1155" y="9042"/>
                </a:lnTo>
                <a:lnTo>
                  <a:pt x="2056" y="9042"/>
                </a:lnTo>
                <a:lnTo>
                  <a:pt x="2033" y="1993"/>
                </a:lnTo>
                <a:lnTo>
                  <a:pt x="1142" y="1993"/>
                </a:lnTo>
                <a:lnTo>
                  <a:pt x="927" y="1902"/>
                </a:lnTo>
                <a:close/>
              </a:path>
              <a:path w="11430" h="10795">
                <a:moveTo>
                  <a:pt x="7255" y="2527"/>
                </a:moveTo>
                <a:lnTo>
                  <a:pt x="6781" y="2527"/>
                </a:lnTo>
                <a:lnTo>
                  <a:pt x="6349" y="2806"/>
                </a:lnTo>
                <a:lnTo>
                  <a:pt x="6273" y="9107"/>
                </a:lnTo>
                <a:lnTo>
                  <a:pt x="6451" y="9004"/>
                </a:lnTo>
                <a:lnTo>
                  <a:pt x="7360" y="9004"/>
                </a:lnTo>
                <a:lnTo>
                  <a:pt x="7255" y="2527"/>
                </a:lnTo>
                <a:close/>
              </a:path>
              <a:path w="11430" h="10795">
                <a:moveTo>
                  <a:pt x="4889" y="3124"/>
                </a:moveTo>
                <a:lnTo>
                  <a:pt x="4368" y="3124"/>
                </a:lnTo>
                <a:lnTo>
                  <a:pt x="4813" y="3390"/>
                </a:lnTo>
                <a:lnTo>
                  <a:pt x="4889" y="3124"/>
                </a:lnTo>
                <a:close/>
              </a:path>
              <a:path w="11430" h="10795">
                <a:moveTo>
                  <a:pt x="4891" y="3263"/>
                </a:moveTo>
                <a:lnTo>
                  <a:pt x="4813" y="3390"/>
                </a:lnTo>
                <a:lnTo>
                  <a:pt x="4891" y="3263"/>
                </a:lnTo>
                <a:close/>
              </a:path>
              <a:path w="11430" h="10795">
                <a:moveTo>
                  <a:pt x="4368" y="800"/>
                </a:moveTo>
                <a:lnTo>
                  <a:pt x="3860" y="800"/>
                </a:lnTo>
                <a:lnTo>
                  <a:pt x="3860" y="3340"/>
                </a:lnTo>
                <a:lnTo>
                  <a:pt x="3955" y="2806"/>
                </a:lnTo>
                <a:lnTo>
                  <a:pt x="4353" y="2158"/>
                </a:lnTo>
                <a:lnTo>
                  <a:pt x="4368" y="2019"/>
                </a:lnTo>
                <a:lnTo>
                  <a:pt x="3987" y="1676"/>
                </a:lnTo>
                <a:lnTo>
                  <a:pt x="4259" y="1384"/>
                </a:lnTo>
                <a:lnTo>
                  <a:pt x="4368" y="800"/>
                </a:lnTo>
                <a:close/>
              </a:path>
              <a:path w="11430" h="10795">
                <a:moveTo>
                  <a:pt x="4889" y="1604"/>
                </a:moveTo>
                <a:lnTo>
                  <a:pt x="4470" y="1968"/>
                </a:lnTo>
                <a:lnTo>
                  <a:pt x="4041" y="2666"/>
                </a:lnTo>
                <a:lnTo>
                  <a:pt x="3921" y="3273"/>
                </a:lnTo>
                <a:lnTo>
                  <a:pt x="4730" y="2396"/>
                </a:lnTo>
                <a:lnTo>
                  <a:pt x="5173" y="2019"/>
                </a:lnTo>
                <a:lnTo>
                  <a:pt x="4889" y="2019"/>
                </a:lnTo>
                <a:lnTo>
                  <a:pt x="4889" y="1604"/>
                </a:lnTo>
                <a:close/>
              </a:path>
              <a:path w="11430" h="10795">
                <a:moveTo>
                  <a:pt x="4977" y="3124"/>
                </a:moveTo>
                <a:lnTo>
                  <a:pt x="4891" y="3263"/>
                </a:lnTo>
                <a:lnTo>
                  <a:pt x="4977" y="3124"/>
                </a:lnTo>
                <a:close/>
              </a:path>
              <a:path w="11430" h="10795">
                <a:moveTo>
                  <a:pt x="6286" y="2709"/>
                </a:moveTo>
                <a:close/>
              </a:path>
              <a:path w="11430" h="10795">
                <a:moveTo>
                  <a:pt x="6781" y="2527"/>
                </a:moveTo>
                <a:lnTo>
                  <a:pt x="6421" y="2628"/>
                </a:lnTo>
                <a:lnTo>
                  <a:pt x="6349" y="2806"/>
                </a:lnTo>
                <a:lnTo>
                  <a:pt x="6781" y="2527"/>
                </a:lnTo>
                <a:close/>
              </a:path>
              <a:path w="11430" h="10795">
                <a:moveTo>
                  <a:pt x="6988" y="1892"/>
                </a:moveTo>
                <a:lnTo>
                  <a:pt x="5994" y="1892"/>
                </a:lnTo>
                <a:lnTo>
                  <a:pt x="5981" y="2425"/>
                </a:lnTo>
                <a:lnTo>
                  <a:pt x="6134" y="2476"/>
                </a:lnTo>
                <a:lnTo>
                  <a:pt x="6286" y="2709"/>
                </a:lnTo>
                <a:lnTo>
                  <a:pt x="6781" y="2527"/>
                </a:lnTo>
                <a:lnTo>
                  <a:pt x="7255" y="2527"/>
                </a:lnTo>
                <a:lnTo>
                  <a:pt x="7161" y="2158"/>
                </a:lnTo>
                <a:lnTo>
                  <a:pt x="6988" y="1892"/>
                </a:lnTo>
                <a:close/>
              </a:path>
              <a:path w="11430" h="10795">
                <a:moveTo>
                  <a:pt x="5893" y="2396"/>
                </a:moveTo>
                <a:close/>
              </a:path>
              <a:path w="11430" h="10795">
                <a:moveTo>
                  <a:pt x="5994" y="1892"/>
                </a:moveTo>
                <a:lnTo>
                  <a:pt x="5867" y="2387"/>
                </a:lnTo>
                <a:lnTo>
                  <a:pt x="5994" y="2400"/>
                </a:lnTo>
                <a:lnTo>
                  <a:pt x="5994" y="1892"/>
                </a:lnTo>
                <a:close/>
              </a:path>
              <a:path w="11430" h="10795">
                <a:moveTo>
                  <a:pt x="5867" y="2387"/>
                </a:moveTo>
                <a:lnTo>
                  <a:pt x="5676" y="2387"/>
                </a:lnTo>
                <a:lnTo>
                  <a:pt x="5893" y="2396"/>
                </a:lnTo>
                <a:close/>
              </a:path>
              <a:path w="11430" h="10795">
                <a:moveTo>
                  <a:pt x="10032" y="2158"/>
                </a:moveTo>
                <a:lnTo>
                  <a:pt x="9537" y="2298"/>
                </a:lnTo>
                <a:lnTo>
                  <a:pt x="10072" y="2298"/>
                </a:lnTo>
                <a:lnTo>
                  <a:pt x="10032" y="2158"/>
                </a:lnTo>
                <a:close/>
              </a:path>
              <a:path w="11430" h="10795">
                <a:moveTo>
                  <a:pt x="4889" y="803"/>
                </a:moveTo>
                <a:lnTo>
                  <a:pt x="4461" y="1168"/>
                </a:lnTo>
                <a:lnTo>
                  <a:pt x="4368" y="1308"/>
                </a:lnTo>
                <a:lnTo>
                  <a:pt x="3987" y="1676"/>
                </a:lnTo>
                <a:lnTo>
                  <a:pt x="4368" y="2019"/>
                </a:lnTo>
                <a:lnTo>
                  <a:pt x="4806" y="1676"/>
                </a:lnTo>
                <a:lnTo>
                  <a:pt x="4889" y="803"/>
                </a:lnTo>
                <a:close/>
              </a:path>
              <a:path w="11430" h="10795">
                <a:moveTo>
                  <a:pt x="5143" y="1384"/>
                </a:moveTo>
                <a:lnTo>
                  <a:pt x="4997" y="1511"/>
                </a:lnTo>
                <a:lnTo>
                  <a:pt x="4889" y="2019"/>
                </a:lnTo>
                <a:lnTo>
                  <a:pt x="5173" y="2019"/>
                </a:lnTo>
                <a:lnTo>
                  <a:pt x="5919" y="1394"/>
                </a:lnTo>
                <a:lnTo>
                  <a:pt x="5143" y="1384"/>
                </a:lnTo>
                <a:close/>
              </a:path>
              <a:path w="11430" h="10795">
                <a:moveTo>
                  <a:pt x="1333" y="1523"/>
                </a:moveTo>
                <a:lnTo>
                  <a:pt x="927" y="1828"/>
                </a:lnTo>
                <a:lnTo>
                  <a:pt x="1142" y="1993"/>
                </a:lnTo>
                <a:lnTo>
                  <a:pt x="1333" y="1523"/>
                </a:lnTo>
                <a:close/>
              </a:path>
              <a:path w="11430" h="10795">
                <a:moveTo>
                  <a:pt x="1957" y="1523"/>
                </a:moveTo>
                <a:lnTo>
                  <a:pt x="1333" y="1523"/>
                </a:lnTo>
                <a:lnTo>
                  <a:pt x="1142" y="1993"/>
                </a:lnTo>
                <a:lnTo>
                  <a:pt x="2033" y="1993"/>
                </a:lnTo>
                <a:lnTo>
                  <a:pt x="1957" y="1523"/>
                </a:lnTo>
                <a:close/>
              </a:path>
              <a:path w="11430" h="10795">
                <a:moveTo>
                  <a:pt x="4368" y="292"/>
                </a:moveTo>
                <a:lnTo>
                  <a:pt x="0" y="292"/>
                </a:lnTo>
                <a:lnTo>
                  <a:pt x="120" y="1562"/>
                </a:lnTo>
                <a:lnTo>
                  <a:pt x="927" y="1902"/>
                </a:lnTo>
                <a:lnTo>
                  <a:pt x="1333" y="1523"/>
                </a:lnTo>
                <a:lnTo>
                  <a:pt x="1957" y="1523"/>
                </a:lnTo>
                <a:lnTo>
                  <a:pt x="1816" y="1308"/>
                </a:lnTo>
                <a:lnTo>
                  <a:pt x="520" y="1308"/>
                </a:lnTo>
                <a:lnTo>
                  <a:pt x="520" y="800"/>
                </a:lnTo>
                <a:lnTo>
                  <a:pt x="4368" y="800"/>
                </a:lnTo>
                <a:lnTo>
                  <a:pt x="4368" y="292"/>
                </a:lnTo>
                <a:close/>
              </a:path>
              <a:path w="11430" h="10795">
                <a:moveTo>
                  <a:pt x="7912" y="0"/>
                </a:moveTo>
                <a:lnTo>
                  <a:pt x="6616" y="0"/>
                </a:lnTo>
                <a:lnTo>
                  <a:pt x="6045" y="139"/>
                </a:lnTo>
                <a:lnTo>
                  <a:pt x="5016" y="698"/>
                </a:lnTo>
                <a:lnTo>
                  <a:pt x="4889" y="1604"/>
                </a:lnTo>
                <a:lnTo>
                  <a:pt x="5143" y="1384"/>
                </a:lnTo>
                <a:lnTo>
                  <a:pt x="5931" y="1384"/>
                </a:lnTo>
                <a:lnTo>
                  <a:pt x="5846" y="1028"/>
                </a:lnTo>
                <a:lnTo>
                  <a:pt x="5765" y="876"/>
                </a:lnTo>
                <a:lnTo>
                  <a:pt x="9342" y="876"/>
                </a:lnTo>
                <a:lnTo>
                  <a:pt x="8559" y="215"/>
                </a:lnTo>
                <a:lnTo>
                  <a:pt x="7912" y="0"/>
                </a:lnTo>
                <a:close/>
              </a:path>
              <a:path w="11430" h="10795">
                <a:moveTo>
                  <a:pt x="8399" y="1416"/>
                </a:moveTo>
                <a:close/>
              </a:path>
              <a:path w="11430" h="10795">
                <a:moveTo>
                  <a:pt x="8737" y="1028"/>
                </a:moveTo>
                <a:lnTo>
                  <a:pt x="7721" y="1028"/>
                </a:lnTo>
                <a:lnTo>
                  <a:pt x="8089" y="1168"/>
                </a:lnTo>
                <a:lnTo>
                  <a:pt x="8399" y="1416"/>
                </a:lnTo>
                <a:lnTo>
                  <a:pt x="8737" y="1028"/>
                </a:lnTo>
                <a:close/>
              </a:path>
              <a:path w="11430" h="10795">
                <a:moveTo>
                  <a:pt x="9342" y="876"/>
                </a:moveTo>
                <a:lnTo>
                  <a:pt x="5765" y="876"/>
                </a:lnTo>
                <a:lnTo>
                  <a:pt x="6007" y="1333"/>
                </a:lnTo>
                <a:lnTo>
                  <a:pt x="7200" y="1028"/>
                </a:lnTo>
                <a:lnTo>
                  <a:pt x="9522" y="1028"/>
                </a:lnTo>
                <a:lnTo>
                  <a:pt x="9342" y="876"/>
                </a:lnTo>
                <a:close/>
              </a:path>
              <a:path w="11430" h="10795">
                <a:moveTo>
                  <a:pt x="520" y="800"/>
                </a:moveTo>
                <a:lnTo>
                  <a:pt x="520" y="1308"/>
                </a:lnTo>
                <a:lnTo>
                  <a:pt x="1816" y="1308"/>
                </a:lnTo>
                <a:lnTo>
                  <a:pt x="1676" y="1092"/>
                </a:lnTo>
                <a:lnTo>
                  <a:pt x="1041" y="825"/>
                </a:lnTo>
                <a:lnTo>
                  <a:pt x="520" y="800"/>
                </a:lnTo>
                <a:close/>
              </a:path>
              <a:path w="11430" h="10795">
                <a:moveTo>
                  <a:pt x="3860" y="800"/>
                </a:moveTo>
                <a:lnTo>
                  <a:pt x="520" y="800"/>
                </a:lnTo>
                <a:lnTo>
                  <a:pt x="1041" y="825"/>
                </a:lnTo>
                <a:lnTo>
                  <a:pt x="1676" y="1092"/>
                </a:lnTo>
                <a:lnTo>
                  <a:pt x="1816" y="1308"/>
                </a:lnTo>
                <a:lnTo>
                  <a:pt x="3860" y="1308"/>
                </a:lnTo>
                <a:lnTo>
                  <a:pt x="3860" y="800"/>
                </a:lnTo>
                <a:close/>
              </a:path>
              <a:path w="11430" h="10795">
                <a:moveTo>
                  <a:pt x="4368" y="1267"/>
                </a:moveTo>
                <a:close/>
              </a:path>
              <a:path w="11430" h="10795">
                <a:moveTo>
                  <a:pt x="4889" y="292"/>
                </a:moveTo>
                <a:lnTo>
                  <a:pt x="4368" y="292"/>
                </a:lnTo>
                <a:lnTo>
                  <a:pt x="4368" y="1267"/>
                </a:lnTo>
                <a:lnTo>
                  <a:pt x="4800" y="876"/>
                </a:lnTo>
                <a:lnTo>
                  <a:pt x="4889" y="292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52963" y="4966661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5246" y="9486"/>
                </a:moveTo>
                <a:lnTo>
                  <a:pt x="1181" y="9486"/>
                </a:lnTo>
                <a:lnTo>
                  <a:pt x="1600" y="9601"/>
                </a:lnTo>
                <a:lnTo>
                  <a:pt x="2362" y="9893"/>
                </a:lnTo>
                <a:lnTo>
                  <a:pt x="2959" y="10032"/>
                </a:lnTo>
                <a:lnTo>
                  <a:pt x="3987" y="10032"/>
                </a:lnTo>
                <a:lnTo>
                  <a:pt x="4521" y="9893"/>
                </a:lnTo>
                <a:lnTo>
                  <a:pt x="5246" y="9486"/>
                </a:lnTo>
                <a:close/>
              </a:path>
              <a:path w="6985" h="10160">
                <a:moveTo>
                  <a:pt x="482" y="6603"/>
                </a:moveTo>
                <a:lnTo>
                  <a:pt x="139" y="6603"/>
                </a:lnTo>
                <a:lnTo>
                  <a:pt x="292" y="9994"/>
                </a:lnTo>
                <a:lnTo>
                  <a:pt x="635" y="9994"/>
                </a:lnTo>
                <a:lnTo>
                  <a:pt x="1181" y="9486"/>
                </a:lnTo>
                <a:lnTo>
                  <a:pt x="5246" y="9486"/>
                </a:lnTo>
                <a:lnTo>
                  <a:pt x="5473" y="9359"/>
                </a:lnTo>
                <a:lnTo>
                  <a:pt x="2755" y="9270"/>
                </a:lnTo>
                <a:lnTo>
                  <a:pt x="2260" y="9042"/>
                </a:lnTo>
                <a:lnTo>
                  <a:pt x="1193" y="8153"/>
                </a:lnTo>
                <a:lnTo>
                  <a:pt x="787" y="7492"/>
                </a:lnTo>
                <a:lnTo>
                  <a:pt x="482" y="6603"/>
                </a:lnTo>
                <a:close/>
              </a:path>
              <a:path w="6985" h="10160">
                <a:moveTo>
                  <a:pt x="3441" y="0"/>
                </a:moveTo>
                <a:lnTo>
                  <a:pt x="1981" y="0"/>
                </a:lnTo>
                <a:lnTo>
                  <a:pt x="1257" y="304"/>
                </a:lnTo>
                <a:lnTo>
                  <a:pt x="254" y="1485"/>
                </a:lnTo>
                <a:lnTo>
                  <a:pt x="0" y="2133"/>
                </a:lnTo>
                <a:lnTo>
                  <a:pt x="0" y="3543"/>
                </a:lnTo>
                <a:lnTo>
                  <a:pt x="228" y="4152"/>
                </a:lnTo>
                <a:lnTo>
                  <a:pt x="977" y="5079"/>
                </a:lnTo>
                <a:lnTo>
                  <a:pt x="1638" y="5626"/>
                </a:lnTo>
                <a:lnTo>
                  <a:pt x="3378" y="6819"/>
                </a:lnTo>
                <a:lnTo>
                  <a:pt x="3822" y="7175"/>
                </a:lnTo>
                <a:lnTo>
                  <a:pt x="4025" y="7404"/>
                </a:lnTo>
                <a:lnTo>
                  <a:pt x="4330" y="8242"/>
                </a:lnTo>
                <a:lnTo>
                  <a:pt x="4013" y="8978"/>
                </a:lnTo>
                <a:lnTo>
                  <a:pt x="3225" y="9270"/>
                </a:lnTo>
                <a:lnTo>
                  <a:pt x="5556" y="9270"/>
                </a:lnTo>
                <a:lnTo>
                  <a:pt x="5842" y="8966"/>
                </a:lnTo>
                <a:lnTo>
                  <a:pt x="6375" y="7950"/>
                </a:lnTo>
                <a:lnTo>
                  <a:pt x="6502" y="6337"/>
                </a:lnTo>
                <a:lnTo>
                  <a:pt x="6350" y="5803"/>
                </a:lnTo>
                <a:lnTo>
                  <a:pt x="5715" y="4876"/>
                </a:lnTo>
                <a:lnTo>
                  <a:pt x="5067" y="4305"/>
                </a:lnTo>
                <a:lnTo>
                  <a:pt x="3086" y="2959"/>
                </a:lnTo>
                <a:lnTo>
                  <a:pt x="2476" y="2489"/>
                </a:lnTo>
                <a:lnTo>
                  <a:pt x="2243" y="2133"/>
                </a:lnTo>
                <a:lnTo>
                  <a:pt x="2070" y="1689"/>
                </a:lnTo>
                <a:lnTo>
                  <a:pt x="2362" y="1041"/>
                </a:lnTo>
                <a:lnTo>
                  <a:pt x="3060" y="761"/>
                </a:lnTo>
                <a:lnTo>
                  <a:pt x="5889" y="761"/>
                </a:lnTo>
                <a:lnTo>
                  <a:pt x="5878" y="533"/>
                </a:lnTo>
                <a:lnTo>
                  <a:pt x="4864" y="533"/>
                </a:lnTo>
                <a:lnTo>
                  <a:pt x="4419" y="380"/>
                </a:lnTo>
                <a:lnTo>
                  <a:pt x="3937" y="126"/>
                </a:lnTo>
                <a:lnTo>
                  <a:pt x="3441" y="0"/>
                </a:lnTo>
                <a:close/>
              </a:path>
              <a:path w="6985" h="10160">
                <a:moveTo>
                  <a:pt x="5889" y="761"/>
                </a:moveTo>
                <a:lnTo>
                  <a:pt x="3060" y="761"/>
                </a:lnTo>
                <a:lnTo>
                  <a:pt x="4381" y="1295"/>
                </a:lnTo>
                <a:lnTo>
                  <a:pt x="4826" y="1638"/>
                </a:lnTo>
                <a:lnTo>
                  <a:pt x="5257" y="2298"/>
                </a:lnTo>
                <a:lnTo>
                  <a:pt x="5664" y="3251"/>
                </a:lnTo>
                <a:lnTo>
                  <a:pt x="6007" y="3251"/>
                </a:lnTo>
                <a:lnTo>
                  <a:pt x="5889" y="761"/>
                </a:lnTo>
                <a:close/>
              </a:path>
              <a:path w="6985" h="10160">
                <a:moveTo>
                  <a:pt x="5854" y="25"/>
                </a:moveTo>
                <a:lnTo>
                  <a:pt x="5511" y="25"/>
                </a:lnTo>
                <a:lnTo>
                  <a:pt x="5156" y="457"/>
                </a:lnTo>
                <a:lnTo>
                  <a:pt x="4864" y="533"/>
                </a:lnTo>
                <a:lnTo>
                  <a:pt x="5878" y="533"/>
                </a:lnTo>
                <a:lnTo>
                  <a:pt x="5854" y="25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2496" y="4966153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2671" y="10109"/>
                </a:moveTo>
                <a:lnTo>
                  <a:pt x="2066" y="10109"/>
                </a:lnTo>
                <a:lnTo>
                  <a:pt x="1927" y="10604"/>
                </a:lnTo>
                <a:lnTo>
                  <a:pt x="2726" y="10896"/>
                </a:lnTo>
                <a:lnTo>
                  <a:pt x="3324" y="11049"/>
                </a:lnTo>
                <a:lnTo>
                  <a:pt x="4530" y="11049"/>
                </a:lnTo>
                <a:lnTo>
                  <a:pt x="5175" y="10883"/>
                </a:lnTo>
                <a:lnTo>
                  <a:pt x="6215" y="10299"/>
                </a:lnTo>
                <a:lnTo>
                  <a:pt x="3044" y="10299"/>
                </a:lnTo>
                <a:lnTo>
                  <a:pt x="2671" y="10109"/>
                </a:lnTo>
                <a:close/>
              </a:path>
              <a:path w="7619" h="11429">
                <a:moveTo>
                  <a:pt x="1317" y="6591"/>
                </a:moveTo>
                <a:lnTo>
                  <a:pt x="60" y="6591"/>
                </a:lnTo>
                <a:lnTo>
                  <a:pt x="276" y="11023"/>
                </a:lnTo>
                <a:lnTo>
                  <a:pt x="1292" y="11023"/>
                </a:lnTo>
                <a:lnTo>
                  <a:pt x="1787" y="10566"/>
                </a:lnTo>
                <a:lnTo>
                  <a:pt x="1921" y="10502"/>
                </a:lnTo>
                <a:lnTo>
                  <a:pt x="758" y="10502"/>
                </a:lnTo>
                <a:lnTo>
                  <a:pt x="758" y="9994"/>
                </a:lnTo>
                <a:lnTo>
                  <a:pt x="898" y="9994"/>
                </a:lnTo>
                <a:lnTo>
                  <a:pt x="1133" y="9779"/>
                </a:lnTo>
                <a:lnTo>
                  <a:pt x="1035" y="8636"/>
                </a:lnTo>
                <a:lnTo>
                  <a:pt x="867" y="8356"/>
                </a:lnTo>
                <a:lnTo>
                  <a:pt x="743" y="8102"/>
                </a:lnTo>
                <a:lnTo>
                  <a:pt x="507" y="7429"/>
                </a:lnTo>
                <a:lnTo>
                  <a:pt x="606" y="7112"/>
                </a:lnTo>
                <a:lnTo>
                  <a:pt x="1114" y="7086"/>
                </a:lnTo>
                <a:lnTo>
                  <a:pt x="1482" y="7086"/>
                </a:lnTo>
                <a:lnTo>
                  <a:pt x="1317" y="6591"/>
                </a:lnTo>
                <a:close/>
              </a:path>
              <a:path w="7619" h="11429">
                <a:moveTo>
                  <a:pt x="1912" y="10600"/>
                </a:moveTo>
                <a:close/>
              </a:path>
              <a:path w="7619" h="11429">
                <a:moveTo>
                  <a:pt x="1898" y="10566"/>
                </a:moveTo>
                <a:close/>
              </a:path>
              <a:path w="7619" h="11429">
                <a:moveTo>
                  <a:pt x="1240" y="9680"/>
                </a:moveTo>
                <a:lnTo>
                  <a:pt x="898" y="9994"/>
                </a:lnTo>
                <a:lnTo>
                  <a:pt x="758" y="9994"/>
                </a:lnTo>
                <a:lnTo>
                  <a:pt x="758" y="10502"/>
                </a:lnTo>
                <a:lnTo>
                  <a:pt x="1279" y="10477"/>
                </a:lnTo>
                <a:lnTo>
                  <a:pt x="1240" y="9680"/>
                </a:lnTo>
                <a:close/>
              </a:path>
              <a:path w="7619" h="11429">
                <a:moveTo>
                  <a:pt x="1520" y="9423"/>
                </a:moveTo>
                <a:lnTo>
                  <a:pt x="1299" y="9626"/>
                </a:lnTo>
                <a:lnTo>
                  <a:pt x="1279" y="10477"/>
                </a:lnTo>
                <a:lnTo>
                  <a:pt x="758" y="10502"/>
                </a:lnTo>
                <a:lnTo>
                  <a:pt x="1921" y="10502"/>
                </a:lnTo>
                <a:lnTo>
                  <a:pt x="2066" y="10109"/>
                </a:lnTo>
                <a:lnTo>
                  <a:pt x="2671" y="10109"/>
                </a:lnTo>
                <a:lnTo>
                  <a:pt x="2447" y="9994"/>
                </a:lnTo>
                <a:lnTo>
                  <a:pt x="1893" y="9528"/>
                </a:lnTo>
                <a:lnTo>
                  <a:pt x="1520" y="9423"/>
                </a:lnTo>
                <a:close/>
              </a:path>
              <a:path w="7619" h="11429">
                <a:moveTo>
                  <a:pt x="1893" y="9528"/>
                </a:moveTo>
                <a:lnTo>
                  <a:pt x="2497" y="10020"/>
                </a:lnTo>
                <a:lnTo>
                  <a:pt x="3044" y="10299"/>
                </a:lnTo>
                <a:lnTo>
                  <a:pt x="3794" y="10299"/>
                </a:lnTo>
                <a:lnTo>
                  <a:pt x="4513" y="10020"/>
                </a:lnTo>
                <a:lnTo>
                  <a:pt x="3870" y="10020"/>
                </a:lnTo>
                <a:lnTo>
                  <a:pt x="2968" y="9906"/>
                </a:lnTo>
                <a:lnTo>
                  <a:pt x="2244" y="9626"/>
                </a:lnTo>
                <a:lnTo>
                  <a:pt x="1893" y="9528"/>
                </a:lnTo>
                <a:close/>
              </a:path>
              <a:path w="7619" h="11429">
                <a:moveTo>
                  <a:pt x="3540" y="723"/>
                </a:moveTo>
                <a:lnTo>
                  <a:pt x="2447" y="1143"/>
                </a:lnTo>
                <a:lnTo>
                  <a:pt x="2081" y="1955"/>
                </a:lnTo>
                <a:lnTo>
                  <a:pt x="1998" y="2241"/>
                </a:lnTo>
                <a:lnTo>
                  <a:pt x="2244" y="2908"/>
                </a:lnTo>
                <a:lnTo>
                  <a:pt x="2638" y="3429"/>
                </a:lnTo>
                <a:lnTo>
                  <a:pt x="4251" y="4572"/>
                </a:lnTo>
                <a:lnTo>
                  <a:pt x="5229" y="5207"/>
                </a:lnTo>
                <a:lnTo>
                  <a:pt x="5784" y="5727"/>
                </a:lnTo>
                <a:lnTo>
                  <a:pt x="6067" y="6134"/>
                </a:lnTo>
                <a:lnTo>
                  <a:pt x="6256" y="6756"/>
                </a:lnTo>
                <a:lnTo>
                  <a:pt x="6371" y="7772"/>
                </a:lnTo>
                <a:lnTo>
                  <a:pt x="6118" y="8737"/>
                </a:lnTo>
                <a:lnTo>
                  <a:pt x="5203" y="9690"/>
                </a:lnTo>
                <a:lnTo>
                  <a:pt x="4923" y="9761"/>
                </a:lnTo>
                <a:lnTo>
                  <a:pt x="4808" y="9906"/>
                </a:lnTo>
                <a:lnTo>
                  <a:pt x="3794" y="10299"/>
                </a:lnTo>
                <a:lnTo>
                  <a:pt x="6215" y="10299"/>
                </a:lnTo>
                <a:lnTo>
                  <a:pt x="6743" y="9761"/>
                </a:lnTo>
                <a:lnTo>
                  <a:pt x="7285" y="8712"/>
                </a:lnTo>
                <a:lnTo>
                  <a:pt x="7401" y="8356"/>
                </a:lnTo>
                <a:lnTo>
                  <a:pt x="7299" y="6108"/>
                </a:lnTo>
                <a:lnTo>
                  <a:pt x="7122" y="5854"/>
                </a:lnTo>
                <a:lnTo>
                  <a:pt x="6499" y="5854"/>
                </a:lnTo>
                <a:lnTo>
                  <a:pt x="6930" y="5562"/>
                </a:lnTo>
                <a:lnTo>
                  <a:pt x="6537" y="4991"/>
                </a:lnTo>
                <a:lnTo>
                  <a:pt x="5851" y="4406"/>
                </a:lnTo>
                <a:lnTo>
                  <a:pt x="3826" y="3035"/>
                </a:lnTo>
                <a:lnTo>
                  <a:pt x="3435" y="2717"/>
                </a:lnTo>
                <a:lnTo>
                  <a:pt x="2739" y="2717"/>
                </a:lnTo>
                <a:lnTo>
                  <a:pt x="3095" y="2451"/>
                </a:lnTo>
                <a:lnTo>
                  <a:pt x="3209" y="1955"/>
                </a:lnTo>
                <a:lnTo>
                  <a:pt x="3527" y="1828"/>
                </a:lnTo>
                <a:lnTo>
                  <a:pt x="4827" y="1828"/>
                </a:lnTo>
                <a:lnTo>
                  <a:pt x="5677" y="1803"/>
                </a:lnTo>
                <a:lnTo>
                  <a:pt x="5333" y="1524"/>
                </a:lnTo>
                <a:lnTo>
                  <a:pt x="5152" y="1524"/>
                </a:lnTo>
                <a:lnTo>
                  <a:pt x="4633" y="1346"/>
                </a:lnTo>
                <a:lnTo>
                  <a:pt x="3400" y="1028"/>
                </a:lnTo>
                <a:lnTo>
                  <a:pt x="4311" y="1028"/>
                </a:lnTo>
                <a:lnTo>
                  <a:pt x="3540" y="723"/>
                </a:lnTo>
                <a:close/>
              </a:path>
              <a:path w="7619" h="11429">
                <a:moveTo>
                  <a:pt x="1482" y="7086"/>
                </a:moveTo>
                <a:lnTo>
                  <a:pt x="1114" y="7086"/>
                </a:lnTo>
                <a:lnTo>
                  <a:pt x="1241" y="8978"/>
                </a:lnTo>
                <a:lnTo>
                  <a:pt x="1893" y="9528"/>
                </a:lnTo>
                <a:lnTo>
                  <a:pt x="2968" y="9906"/>
                </a:lnTo>
                <a:lnTo>
                  <a:pt x="3870" y="10020"/>
                </a:lnTo>
                <a:lnTo>
                  <a:pt x="4853" y="9779"/>
                </a:lnTo>
                <a:lnTo>
                  <a:pt x="3692" y="9779"/>
                </a:lnTo>
                <a:lnTo>
                  <a:pt x="3599" y="9528"/>
                </a:lnTo>
                <a:lnTo>
                  <a:pt x="3644" y="9248"/>
                </a:lnTo>
                <a:lnTo>
                  <a:pt x="2524" y="8712"/>
                </a:lnTo>
                <a:lnTo>
                  <a:pt x="2092" y="8356"/>
                </a:lnTo>
                <a:lnTo>
                  <a:pt x="1698" y="7734"/>
                </a:lnTo>
                <a:lnTo>
                  <a:pt x="1482" y="7086"/>
                </a:lnTo>
                <a:close/>
              </a:path>
              <a:path w="7619" h="11429">
                <a:moveTo>
                  <a:pt x="4923" y="9761"/>
                </a:moveTo>
                <a:lnTo>
                  <a:pt x="3870" y="10020"/>
                </a:lnTo>
                <a:lnTo>
                  <a:pt x="4513" y="10020"/>
                </a:lnTo>
                <a:lnTo>
                  <a:pt x="4808" y="9906"/>
                </a:lnTo>
                <a:lnTo>
                  <a:pt x="4923" y="9761"/>
                </a:lnTo>
                <a:close/>
              </a:path>
              <a:path w="7619" h="11429">
                <a:moveTo>
                  <a:pt x="3644" y="9248"/>
                </a:moveTo>
                <a:lnTo>
                  <a:pt x="3599" y="9528"/>
                </a:lnTo>
                <a:lnTo>
                  <a:pt x="3692" y="9779"/>
                </a:lnTo>
                <a:lnTo>
                  <a:pt x="3644" y="9248"/>
                </a:lnTo>
                <a:close/>
              </a:path>
              <a:path w="7619" h="11429">
                <a:moveTo>
                  <a:pt x="5034" y="7912"/>
                </a:moveTo>
                <a:lnTo>
                  <a:pt x="4492" y="7912"/>
                </a:lnTo>
                <a:lnTo>
                  <a:pt x="4098" y="8255"/>
                </a:lnTo>
                <a:lnTo>
                  <a:pt x="4165" y="8915"/>
                </a:lnTo>
                <a:lnTo>
                  <a:pt x="4098" y="9080"/>
                </a:lnTo>
                <a:lnTo>
                  <a:pt x="3644" y="9248"/>
                </a:lnTo>
                <a:lnTo>
                  <a:pt x="3692" y="9779"/>
                </a:lnTo>
                <a:lnTo>
                  <a:pt x="4853" y="9779"/>
                </a:lnTo>
                <a:lnTo>
                  <a:pt x="4980" y="9626"/>
                </a:lnTo>
                <a:lnTo>
                  <a:pt x="5252" y="8978"/>
                </a:lnTo>
                <a:lnTo>
                  <a:pt x="5131" y="8177"/>
                </a:lnTo>
                <a:lnTo>
                  <a:pt x="5034" y="7912"/>
                </a:lnTo>
                <a:close/>
              </a:path>
              <a:path w="7619" h="11429">
                <a:moveTo>
                  <a:pt x="1115" y="7112"/>
                </a:moveTo>
                <a:lnTo>
                  <a:pt x="949" y="7112"/>
                </a:lnTo>
                <a:lnTo>
                  <a:pt x="949" y="7620"/>
                </a:lnTo>
                <a:lnTo>
                  <a:pt x="574" y="7620"/>
                </a:lnTo>
                <a:lnTo>
                  <a:pt x="743" y="8102"/>
                </a:lnTo>
                <a:lnTo>
                  <a:pt x="867" y="8356"/>
                </a:lnTo>
                <a:lnTo>
                  <a:pt x="1203" y="8915"/>
                </a:lnTo>
                <a:lnTo>
                  <a:pt x="1115" y="7112"/>
                </a:lnTo>
                <a:close/>
              </a:path>
              <a:path w="7619" h="11429">
                <a:moveTo>
                  <a:pt x="6118" y="8724"/>
                </a:moveTo>
                <a:close/>
              </a:path>
              <a:path w="7619" h="11429">
                <a:moveTo>
                  <a:pt x="4040" y="8177"/>
                </a:moveTo>
                <a:close/>
              </a:path>
              <a:path w="7619" h="11429">
                <a:moveTo>
                  <a:pt x="4492" y="7912"/>
                </a:moveTo>
                <a:lnTo>
                  <a:pt x="4147" y="8039"/>
                </a:lnTo>
                <a:lnTo>
                  <a:pt x="4098" y="8255"/>
                </a:lnTo>
                <a:lnTo>
                  <a:pt x="4492" y="7912"/>
                </a:lnTo>
                <a:close/>
              </a:path>
              <a:path w="7619" h="11429">
                <a:moveTo>
                  <a:pt x="3997" y="0"/>
                </a:moveTo>
                <a:lnTo>
                  <a:pt x="2346" y="0"/>
                </a:lnTo>
                <a:lnTo>
                  <a:pt x="1431" y="342"/>
                </a:lnTo>
                <a:lnTo>
                  <a:pt x="263" y="1739"/>
                </a:lnTo>
                <a:lnTo>
                  <a:pt x="121" y="2105"/>
                </a:lnTo>
                <a:lnTo>
                  <a:pt x="0" y="4279"/>
                </a:lnTo>
                <a:lnTo>
                  <a:pt x="225" y="4902"/>
                </a:lnTo>
                <a:lnTo>
                  <a:pt x="1114" y="5994"/>
                </a:lnTo>
                <a:lnTo>
                  <a:pt x="1874" y="6591"/>
                </a:lnTo>
                <a:lnTo>
                  <a:pt x="3585" y="7772"/>
                </a:lnTo>
                <a:lnTo>
                  <a:pt x="3969" y="8089"/>
                </a:lnTo>
                <a:lnTo>
                  <a:pt x="4492" y="7912"/>
                </a:lnTo>
                <a:lnTo>
                  <a:pt x="5034" y="7912"/>
                </a:lnTo>
                <a:lnTo>
                  <a:pt x="4886" y="7581"/>
                </a:lnTo>
                <a:lnTo>
                  <a:pt x="4556" y="7226"/>
                </a:lnTo>
                <a:lnTo>
                  <a:pt x="2422" y="5727"/>
                </a:lnTo>
                <a:lnTo>
                  <a:pt x="1762" y="5181"/>
                </a:lnTo>
                <a:lnTo>
                  <a:pt x="1152" y="4406"/>
                </a:lnTo>
                <a:lnTo>
                  <a:pt x="1067" y="4165"/>
                </a:lnTo>
                <a:lnTo>
                  <a:pt x="1183" y="2241"/>
                </a:lnTo>
                <a:lnTo>
                  <a:pt x="2003" y="1270"/>
                </a:lnTo>
                <a:lnTo>
                  <a:pt x="2549" y="1028"/>
                </a:lnTo>
                <a:lnTo>
                  <a:pt x="2745" y="1028"/>
                </a:lnTo>
                <a:lnTo>
                  <a:pt x="3540" y="723"/>
                </a:lnTo>
                <a:lnTo>
                  <a:pt x="4947" y="723"/>
                </a:lnTo>
                <a:lnTo>
                  <a:pt x="5064" y="406"/>
                </a:lnTo>
                <a:lnTo>
                  <a:pt x="4581" y="152"/>
                </a:lnTo>
                <a:lnTo>
                  <a:pt x="3997" y="0"/>
                </a:lnTo>
                <a:close/>
              </a:path>
              <a:path w="7619" h="11429">
                <a:moveTo>
                  <a:pt x="606" y="7226"/>
                </a:moveTo>
                <a:lnTo>
                  <a:pt x="574" y="7620"/>
                </a:lnTo>
                <a:lnTo>
                  <a:pt x="606" y="7226"/>
                </a:lnTo>
                <a:close/>
              </a:path>
              <a:path w="7619" h="11429">
                <a:moveTo>
                  <a:pt x="949" y="7112"/>
                </a:moveTo>
                <a:lnTo>
                  <a:pt x="606" y="7226"/>
                </a:lnTo>
                <a:lnTo>
                  <a:pt x="606" y="7620"/>
                </a:lnTo>
                <a:lnTo>
                  <a:pt x="949" y="7620"/>
                </a:lnTo>
                <a:lnTo>
                  <a:pt x="949" y="7112"/>
                </a:lnTo>
                <a:close/>
              </a:path>
              <a:path w="7619" h="11429">
                <a:moveTo>
                  <a:pt x="1114" y="7086"/>
                </a:moveTo>
                <a:lnTo>
                  <a:pt x="606" y="7112"/>
                </a:lnTo>
                <a:lnTo>
                  <a:pt x="949" y="7112"/>
                </a:lnTo>
                <a:lnTo>
                  <a:pt x="1115" y="7112"/>
                </a:lnTo>
                <a:close/>
              </a:path>
              <a:path w="7619" h="11429">
                <a:moveTo>
                  <a:pt x="6918" y="5562"/>
                </a:moveTo>
                <a:lnTo>
                  <a:pt x="6499" y="5854"/>
                </a:lnTo>
                <a:lnTo>
                  <a:pt x="6922" y="5568"/>
                </a:lnTo>
                <a:close/>
              </a:path>
              <a:path w="7619" h="11429">
                <a:moveTo>
                  <a:pt x="6922" y="5568"/>
                </a:moveTo>
                <a:lnTo>
                  <a:pt x="6499" y="5854"/>
                </a:lnTo>
                <a:lnTo>
                  <a:pt x="7122" y="5854"/>
                </a:lnTo>
                <a:lnTo>
                  <a:pt x="6922" y="5568"/>
                </a:lnTo>
                <a:close/>
              </a:path>
              <a:path w="7619" h="11429">
                <a:moveTo>
                  <a:pt x="5677" y="1803"/>
                </a:moveTo>
                <a:lnTo>
                  <a:pt x="4848" y="1803"/>
                </a:lnTo>
                <a:lnTo>
                  <a:pt x="4670" y="2273"/>
                </a:lnTo>
                <a:lnTo>
                  <a:pt x="4811" y="2413"/>
                </a:lnTo>
                <a:lnTo>
                  <a:pt x="5258" y="3035"/>
                </a:lnTo>
                <a:lnTo>
                  <a:pt x="5800" y="4279"/>
                </a:lnTo>
                <a:lnTo>
                  <a:pt x="7019" y="4279"/>
                </a:lnTo>
                <a:lnTo>
                  <a:pt x="6996" y="3784"/>
                </a:lnTo>
                <a:lnTo>
                  <a:pt x="5965" y="3784"/>
                </a:lnTo>
                <a:lnTo>
                  <a:pt x="5886" y="2105"/>
                </a:lnTo>
                <a:lnTo>
                  <a:pt x="5677" y="1803"/>
                </a:lnTo>
                <a:close/>
              </a:path>
              <a:path w="7619" h="11429">
                <a:moveTo>
                  <a:pt x="5886" y="2105"/>
                </a:moveTo>
                <a:lnTo>
                  <a:pt x="5965" y="3784"/>
                </a:lnTo>
                <a:lnTo>
                  <a:pt x="6473" y="3759"/>
                </a:lnTo>
                <a:lnTo>
                  <a:pt x="6130" y="3759"/>
                </a:lnTo>
                <a:lnTo>
                  <a:pt x="6130" y="3251"/>
                </a:lnTo>
                <a:lnTo>
                  <a:pt x="6467" y="3251"/>
                </a:lnTo>
                <a:lnTo>
                  <a:pt x="6075" y="2413"/>
                </a:lnTo>
                <a:lnTo>
                  <a:pt x="5886" y="2105"/>
                </a:lnTo>
                <a:close/>
              </a:path>
              <a:path w="7619" h="11429">
                <a:moveTo>
                  <a:pt x="6970" y="3251"/>
                </a:moveTo>
                <a:lnTo>
                  <a:pt x="6473" y="3251"/>
                </a:lnTo>
                <a:lnTo>
                  <a:pt x="6473" y="3759"/>
                </a:lnTo>
                <a:lnTo>
                  <a:pt x="5965" y="3784"/>
                </a:lnTo>
                <a:lnTo>
                  <a:pt x="6996" y="3784"/>
                </a:lnTo>
                <a:lnTo>
                  <a:pt x="6970" y="3251"/>
                </a:lnTo>
                <a:close/>
              </a:path>
              <a:path w="7619" h="11429">
                <a:moveTo>
                  <a:pt x="6467" y="3251"/>
                </a:moveTo>
                <a:lnTo>
                  <a:pt x="6130" y="3251"/>
                </a:lnTo>
                <a:lnTo>
                  <a:pt x="6130" y="3759"/>
                </a:lnTo>
                <a:lnTo>
                  <a:pt x="6473" y="3610"/>
                </a:lnTo>
                <a:lnTo>
                  <a:pt x="6467" y="3251"/>
                </a:lnTo>
                <a:close/>
              </a:path>
              <a:path w="7619" h="11429">
                <a:moveTo>
                  <a:pt x="6473" y="3610"/>
                </a:moveTo>
                <a:lnTo>
                  <a:pt x="6130" y="3759"/>
                </a:lnTo>
                <a:lnTo>
                  <a:pt x="6473" y="3759"/>
                </a:lnTo>
                <a:lnTo>
                  <a:pt x="6473" y="3610"/>
                </a:lnTo>
                <a:close/>
              </a:path>
              <a:path w="7619" h="11429">
                <a:moveTo>
                  <a:pt x="6816" y="25"/>
                </a:moveTo>
                <a:lnTo>
                  <a:pt x="6321" y="25"/>
                </a:lnTo>
                <a:lnTo>
                  <a:pt x="6250" y="889"/>
                </a:lnTo>
                <a:lnTo>
                  <a:pt x="6138" y="1143"/>
                </a:lnTo>
                <a:lnTo>
                  <a:pt x="5969" y="2241"/>
                </a:lnTo>
                <a:lnTo>
                  <a:pt x="6133" y="2508"/>
                </a:lnTo>
                <a:lnTo>
                  <a:pt x="6473" y="3264"/>
                </a:lnTo>
                <a:lnTo>
                  <a:pt x="6970" y="3251"/>
                </a:lnTo>
                <a:lnTo>
                  <a:pt x="6816" y="25"/>
                </a:lnTo>
                <a:close/>
              </a:path>
              <a:path w="7619" h="11429">
                <a:moveTo>
                  <a:pt x="3146" y="2413"/>
                </a:moveTo>
                <a:lnTo>
                  <a:pt x="2739" y="2717"/>
                </a:lnTo>
                <a:lnTo>
                  <a:pt x="3142" y="2565"/>
                </a:lnTo>
                <a:lnTo>
                  <a:pt x="3146" y="2413"/>
                </a:lnTo>
                <a:close/>
              </a:path>
              <a:path w="7619" h="11429">
                <a:moveTo>
                  <a:pt x="3209" y="2508"/>
                </a:moveTo>
                <a:lnTo>
                  <a:pt x="2739" y="2717"/>
                </a:lnTo>
                <a:lnTo>
                  <a:pt x="3435" y="2717"/>
                </a:lnTo>
                <a:lnTo>
                  <a:pt x="3247" y="2565"/>
                </a:lnTo>
                <a:close/>
              </a:path>
              <a:path w="7619" h="11429">
                <a:moveTo>
                  <a:pt x="3209" y="2413"/>
                </a:moveTo>
                <a:close/>
              </a:path>
              <a:path w="7619" h="11429">
                <a:moveTo>
                  <a:pt x="4588" y="2241"/>
                </a:moveTo>
                <a:close/>
              </a:path>
              <a:path w="7619" h="11429">
                <a:moveTo>
                  <a:pt x="4848" y="1803"/>
                </a:moveTo>
                <a:lnTo>
                  <a:pt x="4604" y="2105"/>
                </a:lnTo>
                <a:lnTo>
                  <a:pt x="4588" y="2241"/>
                </a:lnTo>
                <a:lnTo>
                  <a:pt x="4848" y="1803"/>
                </a:lnTo>
                <a:close/>
              </a:path>
              <a:path w="7619" h="11429">
                <a:moveTo>
                  <a:pt x="4827" y="1828"/>
                </a:moveTo>
                <a:lnTo>
                  <a:pt x="3527" y="1828"/>
                </a:lnTo>
                <a:lnTo>
                  <a:pt x="4588" y="2241"/>
                </a:lnTo>
                <a:lnTo>
                  <a:pt x="4604" y="2105"/>
                </a:lnTo>
                <a:lnTo>
                  <a:pt x="4827" y="1828"/>
                </a:lnTo>
                <a:close/>
              </a:path>
              <a:path w="7619" h="11429">
                <a:moveTo>
                  <a:pt x="4311" y="1028"/>
                </a:moveTo>
                <a:lnTo>
                  <a:pt x="3400" y="1028"/>
                </a:lnTo>
                <a:lnTo>
                  <a:pt x="4683" y="1358"/>
                </a:lnTo>
                <a:lnTo>
                  <a:pt x="5152" y="1524"/>
                </a:lnTo>
                <a:lnTo>
                  <a:pt x="5114" y="1346"/>
                </a:lnTo>
                <a:lnTo>
                  <a:pt x="4311" y="1028"/>
                </a:lnTo>
                <a:close/>
              </a:path>
              <a:path w="7619" h="11429">
                <a:moveTo>
                  <a:pt x="5308" y="1503"/>
                </a:moveTo>
                <a:lnTo>
                  <a:pt x="5152" y="1524"/>
                </a:lnTo>
                <a:lnTo>
                  <a:pt x="5333" y="1524"/>
                </a:lnTo>
                <a:close/>
              </a:path>
              <a:path w="7619" h="11429">
                <a:moveTo>
                  <a:pt x="4947" y="723"/>
                </a:moveTo>
                <a:lnTo>
                  <a:pt x="3540" y="723"/>
                </a:lnTo>
                <a:lnTo>
                  <a:pt x="5114" y="1346"/>
                </a:lnTo>
                <a:lnTo>
                  <a:pt x="5308" y="1503"/>
                </a:lnTo>
                <a:lnTo>
                  <a:pt x="5854" y="1430"/>
                </a:lnTo>
                <a:lnTo>
                  <a:pt x="5836" y="1041"/>
                </a:lnTo>
                <a:lnTo>
                  <a:pt x="5330" y="1041"/>
                </a:lnTo>
                <a:lnTo>
                  <a:pt x="5330" y="889"/>
                </a:lnTo>
                <a:lnTo>
                  <a:pt x="4886" y="889"/>
                </a:lnTo>
                <a:lnTo>
                  <a:pt x="4947" y="723"/>
                </a:lnTo>
                <a:close/>
              </a:path>
              <a:path w="7619" h="11429">
                <a:moveTo>
                  <a:pt x="6321" y="533"/>
                </a:moveTo>
                <a:lnTo>
                  <a:pt x="5813" y="558"/>
                </a:lnTo>
                <a:lnTo>
                  <a:pt x="5854" y="1430"/>
                </a:lnTo>
                <a:lnTo>
                  <a:pt x="6138" y="1143"/>
                </a:lnTo>
                <a:lnTo>
                  <a:pt x="6250" y="889"/>
                </a:lnTo>
                <a:lnTo>
                  <a:pt x="6321" y="533"/>
                </a:lnTo>
                <a:close/>
              </a:path>
              <a:path w="7619" h="11429">
                <a:moveTo>
                  <a:pt x="5337" y="500"/>
                </a:moveTo>
                <a:lnTo>
                  <a:pt x="5330" y="1041"/>
                </a:lnTo>
                <a:lnTo>
                  <a:pt x="5447" y="723"/>
                </a:lnTo>
                <a:lnTo>
                  <a:pt x="5337" y="500"/>
                </a:lnTo>
                <a:close/>
              </a:path>
              <a:path w="7619" h="11429">
                <a:moveTo>
                  <a:pt x="6321" y="25"/>
                </a:moveTo>
                <a:lnTo>
                  <a:pt x="5737" y="25"/>
                </a:lnTo>
                <a:lnTo>
                  <a:pt x="5469" y="342"/>
                </a:lnTo>
                <a:lnTo>
                  <a:pt x="5447" y="723"/>
                </a:lnTo>
                <a:lnTo>
                  <a:pt x="5330" y="1041"/>
                </a:lnTo>
                <a:lnTo>
                  <a:pt x="5836" y="1041"/>
                </a:lnTo>
                <a:lnTo>
                  <a:pt x="5813" y="558"/>
                </a:lnTo>
                <a:lnTo>
                  <a:pt x="6321" y="533"/>
                </a:lnTo>
                <a:lnTo>
                  <a:pt x="6321" y="25"/>
                </a:lnTo>
                <a:close/>
              </a:path>
              <a:path w="7619" h="11429">
                <a:moveTo>
                  <a:pt x="5064" y="406"/>
                </a:moveTo>
                <a:lnTo>
                  <a:pt x="4886" y="889"/>
                </a:lnTo>
                <a:lnTo>
                  <a:pt x="5091" y="500"/>
                </a:lnTo>
                <a:close/>
              </a:path>
              <a:path w="7619" h="11429">
                <a:moveTo>
                  <a:pt x="5106" y="420"/>
                </a:moveTo>
                <a:lnTo>
                  <a:pt x="4886" y="889"/>
                </a:lnTo>
                <a:lnTo>
                  <a:pt x="5330" y="889"/>
                </a:lnTo>
                <a:lnTo>
                  <a:pt x="5337" y="500"/>
                </a:lnTo>
                <a:lnTo>
                  <a:pt x="5106" y="420"/>
                </a:lnTo>
                <a:close/>
              </a:path>
              <a:path w="7619" h="11429">
                <a:moveTo>
                  <a:pt x="5077" y="406"/>
                </a:move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8945" y="4968201"/>
            <a:ext cx="168567" cy="15114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6751" y="4944592"/>
            <a:ext cx="151130" cy="151765"/>
          </a:xfrm>
          <a:custGeom>
            <a:avLst/>
            <a:gdLst/>
            <a:ahLst/>
            <a:cxnLst/>
            <a:rect l="l" t="t" r="r" b="b"/>
            <a:pathLst>
              <a:path w="151130" h="151764">
                <a:moveTo>
                  <a:pt x="69163" y="0"/>
                </a:moveTo>
                <a:lnTo>
                  <a:pt x="30238" y="15027"/>
                </a:lnTo>
                <a:lnTo>
                  <a:pt x="5353" y="47648"/>
                </a:lnTo>
                <a:lnTo>
                  <a:pt x="0" y="75728"/>
                </a:lnTo>
                <a:lnTo>
                  <a:pt x="547" y="84895"/>
                </a:lnTo>
                <a:lnTo>
                  <a:pt x="16387" y="122605"/>
                </a:lnTo>
                <a:lnTo>
                  <a:pt x="49823" y="146587"/>
                </a:lnTo>
                <a:lnTo>
                  <a:pt x="79024" y="151705"/>
                </a:lnTo>
                <a:lnTo>
                  <a:pt x="92224" y="150008"/>
                </a:lnTo>
                <a:lnTo>
                  <a:pt x="126110" y="131708"/>
                </a:lnTo>
                <a:lnTo>
                  <a:pt x="147074" y="95831"/>
                </a:lnTo>
                <a:lnTo>
                  <a:pt x="151108" y="63569"/>
                </a:lnTo>
                <a:lnTo>
                  <a:pt x="147705" y="50431"/>
                </a:lnTo>
                <a:lnTo>
                  <a:pt x="124450" y="18104"/>
                </a:lnTo>
                <a:lnTo>
                  <a:pt x="85091" y="1167"/>
                </a:lnTo>
                <a:lnTo>
                  <a:pt x="69163" y="0"/>
                </a:lnTo>
                <a:close/>
              </a:path>
            </a:pathLst>
          </a:custGeom>
          <a:solidFill>
            <a:srgbClr val="EBE5D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84362" y="4951895"/>
            <a:ext cx="136855" cy="136855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19338" y="50042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1042" y="0"/>
                </a:moveTo>
                <a:lnTo>
                  <a:pt x="1044" y="0"/>
                </a:lnTo>
              </a:path>
            </a:pathLst>
          </a:custGeom>
          <a:ln w="4864">
            <a:solidFill>
              <a:srgbClr val="202323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84362" y="4988826"/>
            <a:ext cx="135369" cy="999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85912" y="4967985"/>
            <a:ext cx="135305" cy="120764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85596" y="5010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2431" y="0"/>
                </a:moveTo>
                <a:lnTo>
                  <a:pt x="2431" y="0"/>
                </a:lnTo>
              </a:path>
            </a:pathLst>
          </a:custGeom>
          <a:ln w="6891">
            <a:solidFill>
              <a:srgbClr val="25292C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85595" y="501003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2430" y="0"/>
                </a:moveTo>
                <a:lnTo>
                  <a:pt x="2747" y="0"/>
                </a:lnTo>
              </a:path>
            </a:pathLst>
          </a:custGeom>
          <a:ln w="6891">
            <a:solidFill>
              <a:srgbClr val="2A3032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19772" y="50063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1475" y="0"/>
                </a:moveTo>
                <a:lnTo>
                  <a:pt x="1488" y="0"/>
                </a:lnTo>
              </a:path>
            </a:pathLst>
          </a:custGeom>
          <a:ln w="4864">
            <a:solidFill>
              <a:srgbClr val="2A2F32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20340" y="500936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2043" y="0"/>
                </a:moveTo>
                <a:lnTo>
                  <a:pt x="2062" y="0"/>
                </a:lnTo>
              </a:path>
            </a:pathLst>
          </a:custGeom>
          <a:ln w="6891">
            <a:solidFill>
              <a:srgbClr val="DCD9CE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85912" y="4967681"/>
            <a:ext cx="134950" cy="6167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50863" y="5023548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2835" y="0"/>
                </a:moveTo>
                <a:lnTo>
                  <a:pt x="6782" y="0"/>
                </a:lnTo>
              </a:path>
            </a:pathLst>
          </a:custGeom>
          <a:ln w="6891">
            <a:solidFill>
              <a:srgbClr val="654678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15719" y="5056835"/>
            <a:ext cx="74129" cy="2231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67953" y="4878133"/>
            <a:ext cx="288150" cy="28815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67953" y="4878133"/>
            <a:ext cx="288150" cy="114274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76551" y="4886731"/>
            <a:ext cx="270941" cy="270967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67957" y="487813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35686" y="0"/>
                </a:moveTo>
                <a:lnTo>
                  <a:pt x="40344" y="1410"/>
                </a:lnTo>
                <a:lnTo>
                  <a:pt x="7547" y="25373"/>
                </a:lnTo>
                <a:lnTo>
                  <a:pt x="0" y="52463"/>
                </a:lnTo>
                <a:lnTo>
                  <a:pt x="1410" y="247798"/>
                </a:lnTo>
                <a:lnTo>
                  <a:pt x="25370" y="280602"/>
                </a:lnTo>
                <a:lnTo>
                  <a:pt x="52450" y="288150"/>
                </a:lnTo>
                <a:lnTo>
                  <a:pt x="235686" y="288150"/>
                </a:lnTo>
                <a:lnTo>
                  <a:pt x="247793" y="286739"/>
                </a:lnTo>
                <a:lnTo>
                  <a:pt x="260860" y="281702"/>
                </a:lnTo>
                <a:lnTo>
                  <a:pt x="263855" y="279501"/>
                </a:lnTo>
                <a:lnTo>
                  <a:pt x="235686" y="279501"/>
                </a:lnTo>
                <a:lnTo>
                  <a:pt x="39912" y="277674"/>
                </a:lnTo>
                <a:lnTo>
                  <a:pt x="27400" y="271620"/>
                </a:lnTo>
                <a:lnTo>
                  <a:pt x="17491" y="262083"/>
                </a:lnTo>
                <a:lnTo>
                  <a:pt x="10971" y="249845"/>
                </a:lnTo>
                <a:lnTo>
                  <a:pt x="8623" y="235686"/>
                </a:lnTo>
                <a:lnTo>
                  <a:pt x="10454" y="39912"/>
                </a:lnTo>
                <a:lnTo>
                  <a:pt x="16515" y="27402"/>
                </a:lnTo>
                <a:lnTo>
                  <a:pt x="26058" y="17497"/>
                </a:lnTo>
                <a:lnTo>
                  <a:pt x="38298" y="10981"/>
                </a:lnTo>
                <a:lnTo>
                  <a:pt x="52450" y="8636"/>
                </a:lnTo>
                <a:lnTo>
                  <a:pt x="264125" y="8636"/>
                </a:lnTo>
                <a:lnTo>
                  <a:pt x="262767" y="7548"/>
                </a:lnTo>
                <a:lnTo>
                  <a:pt x="249973" y="1978"/>
                </a:lnTo>
                <a:lnTo>
                  <a:pt x="235686" y="0"/>
                </a:lnTo>
                <a:close/>
              </a:path>
              <a:path w="288289" h="288289">
                <a:moveTo>
                  <a:pt x="264125" y="8636"/>
                </a:moveTo>
                <a:lnTo>
                  <a:pt x="52450" y="8636"/>
                </a:lnTo>
                <a:lnTo>
                  <a:pt x="248223" y="10464"/>
                </a:lnTo>
                <a:lnTo>
                  <a:pt x="260733" y="16521"/>
                </a:lnTo>
                <a:lnTo>
                  <a:pt x="270638" y="26062"/>
                </a:lnTo>
                <a:lnTo>
                  <a:pt x="277155" y="38303"/>
                </a:lnTo>
                <a:lnTo>
                  <a:pt x="279501" y="52463"/>
                </a:lnTo>
                <a:lnTo>
                  <a:pt x="277675" y="248220"/>
                </a:lnTo>
                <a:lnTo>
                  <a:pt x="271619" y="260734"/>
                </a:lnTo>
                <a:lnTo>
                  <a:pt x="262080" y="270639"/>
                </a:lnTo>
                <a:lnTo>
                  <a:pt x="249842" y="277155"/>
                </a:lnTo>
                <a:lnTo>
                  <a:pt x="235686" y="279501"/>
                </a:lnTo>
                <a:lnTo>
                  <a:pt x="263855" y="279501"/>
                </a:lnTo>
                <a:lnTo>
                  <a:pt x="271974" y="273533"/>
                </a:lnTo>
                <a:lnTo>
                  <a:pt x="280589" y="262776"/>
                </a:lnTo>
                <a:lnTo>
                  <a:pt x="286159" y="249979"/>
                </a:lnTo>
                <a:lnTo>
                  <a:pt x="288137" y="235686"/>
                </a:lnTo>
                <a:lnTo>
                  <a:pt x="286727" y="40352"/>
                </a:lnTo>
                <a:lnTo>
                  <a:pt x="281690" y="27281"/>
                </a:lnTo>
                <a:lnTo>
                  <a:pt x="273521" y="16164"/>
                </a:lnTo>
                <a:lnTo>
                  <a:pt x="264125" y="8636"/>
                </a:lnTo>
                <a:close/>
              </a:path>
            </a:pathLst>
          </a:custGeom>
          <a:solidFill>
            <a:srgbClr val="E5E4E8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50627" y="4913322"/>
            <a:ext cx="113030" cy="80645"/>
          </a:xfrm>
          <a:custGeom>
            <a:avLst/>
            <a:gdLst/>
            <a:ahLst/>
            <a:cxnLst/>
            <a:rect l="l" t="t" r="r" b="b"/>
            <a:pathLst>
              <a:path w="113030" h="80645">
                <a:moveTo>
                  <a:pt x="92354" y="20142"/>
                </a:moveTo>
                <a:lnTo>
                  <a:pt x="81711" y="20142"/>
                </a:lnTo>
                <a:lnTo>
                  <a:pt x="81711" y="76669"/>
                </a:lnTo>
                <a:lnTo>
                  <a:pt x="84518" y="80022"/>
                </a:lnTo>
                <a:lnTo>
                  <a:pt x="95707" y="80022"/>
                </a:lnTo>
                <a:lnTo>
                  <a:pt x="101866" y="72758"/>
                </a:lnTo>
                <a:lnTo>
                  <a:pt x="112496" y="72758"/>
                </a:lnTo>
                <a:lnTo>
                  <a:pt x="112496" y="70510"/>
                </a:lnTo>
                <a:lnTo>
                  <a:pt x="91782" y="70510"/>
                </a:lnTo>
                <a:lnTo>
                  <a:pt x="92354" y="67729"/>
                </a:lnTo>
                <a:lnTo>
                  <a:pt x="92354" y="20142"/>
                </a:lnTo>
                <a:close/>
              </a:path>
              <a:path w="113030" h="80645">
                <a:moveTo>
                  <a:pt x="112496" y="72758"/>
                </a:moveTo>
                <a:lnTo>
                  <a:pt x="101866" y="72758"/>
                </a:lnTo>
                <a:lnTo>
                  <a:pt x="101866" y="79476"/>
                </a:lnTo>
                <a:lnTo>
                  <a:pt x="112496" y="79476"/>
                </a:lnTo>
                <a:lnTo>
                  <a:pt x="112496" y="72758"/>
                </a:lnTo>
                <a:close/>
              </a:path>
              <a:path w="113030" h="80645">
                <a:moveTo>
                  <a:pt x="112496" y="20142"/>
                </a:moveTo>
                <a:lnTo>
                  <a:pt x="101866" y="20142"/>
                </a:lnTo>
                <a:lnTo>
                  <a:pt x="101866" y="65481"/>
                </a:lnTo>
                <a:lnTo>
                  <a:pt x="100177" y="69392"/>
                </a:lnTo>
                <a:lnTo>
                  <a:pt x="95707" y="70510"/>
                </a:lnTo>
                <a:lnTo>
                  <a:pt x="112496" y="70510"/>
                </a:lnTo>
                <a:lnTo>
                  <a:pt x="112496" y="20142"/>
                </a:lnTo>
                <a:close/>
              </a:path>
              <a:path w="113030" h="80645">
                <a:moveTo>
                  <a:pt x="12306" y="0"/>
                </a:moveTo>
                <a:lnTo>
                  <a:pt x="0" y="0"/>
                </a:lnTo>
                <a:lnTo>
                  <a:pt x="15112" y="47002"/>
                </a:lnTo>
                <a:lnTo>
                  <a:pt x="15112" y="78917"/>
                </a:lnTo>
                <a:lnTo>
                  <a:pt x="26301" y="78917"/>
                </a:lnTo>
                <a:lnTo>
                  <a:pt x="26301" y="47002"/>
                </a:lnTo>
                <a:lnTo>
                  <a:pt x="31323" y="30784"/>
                </a:lnTo>
                <a:lnTo>
                  <a:pt x="20713" y="30784"/>
                </a:lnTo>
                <a:lnTo>
                  <a:pt x="12306" y="0"/>
                </a:lnTo>
                <a:close/>
              </a:path>
              <a:path w="113030" h="80645">
                <a:moveTo>
                  <a:pt x="40855" y="0"/>
                </a:moveTo>
                <a:lnTo>
                  <a:pt x="29095" y="0"/>
                </a:lnTo>
                <a:lnTo>
                  <a:pt x="20713" y="30784"/>
                </a:lnTo>
                <a:lnTo>
                  <a:pt x="31323" y="30784"/>
                </a:lnTo>
                <a:lnTo>
                  <a:pt x="40855" y="0"/>
                </a:lnTo>
                <a:close/>
              </a:path>
              <a:path w="113030" h="80645">
                <a:moveTo>
                  <a:pt x="58038" y="19583"/>
                </a:moveTo>
                <a:lnTo>
                  <a:pt x="56070" y="19583"/>
                </a:lnTo>
                <a:lnTo>
                  <a:pt x="50901" y="20548"/>
                </a:lnTo>
                <a:lnTo>
                  <a:pt x="44348" y="22872"/>
                </a:lnTo>
                <a:lnTo>
                  <a:pt x="41973" y="30784"/>
                </a:lnTo>
                <a:lnTo>
                  <a:pt x="41414" y="34696"/>
                </a:lnTo>
                <a:lnTo>
                  <a:pt x="41414" y="64350"/>
                </a:lnTo>
                <a:lnTo>
                  <a:pt x="41554" y="69126"/>
                </a:lnTo>
                <a:lnTo>
                  <a:pt x="46215" y="76492"/>
                </a:lnTo>
                <a:lnTo>
                  <a:pt x="49695" y="79286"/>
                </a:lnTo>
                <a:lnTo>
                  <a:pt x="55283" y="79921"/>
                </a:lnTo>
                <a:lnTo>
                  <a:pt x="59410" y="79832"/>
                </a:lnTo>
                <a:lnTo>
                  <a:pt x="64693" y="79108"/>
                </a:lnTo>
                <a:lnTo>
                  <a:pt x="68021" y="76390"/>
                </a:lnTo>
                <a:lnTo>
                  <a:pt x="71379" y="71069"/>
                </a:lnTo>
                <a:lnTo>
                  <a:pt x="51498" y="71069"/>
                </a:lnTo>
                <a:lnTo>
                  <a:pt x="51498" y="28536"/>
                </a:lnTo>
                <a:lnTo>
                  <a:pt x="71534" y="28536"/>
                </a:lnTo>
                <a:lnTo>
                  <a:pt x="69799" y="22783"/>
                </a:lnTo>
                <a:lnTo>
                  <a:pt x="63118" y="20497"/>
                </a:lnTo>
                <a:lnTo>
                  <a:pt x="58038" y="19583"/>
                </a:lnTo>
                <a:close/>
              </a:path>
              <a:path w="113030" h="80645">
                <a:moveTo>
                  <a:pt x="57086" y="70510"/>
                </a:moveTo>
                <a:lnTo>
                  <a:pt x="51498" y="71069"/>
                </a:lnTo>
                <a:lnTo>
                  <a:pt x="62128" y="71069"/>
                </a:lnTo>
                <a:lnTo>
                  <a:pt x="57086" y="70510"/>
                </a:lnTo>
                <a:close/>
              </a:path>
              <a:path w="113030" h="80645">
                <a:moveTo>
                  <a:pt x="71534" y="28536"/>
                </a:moveTo>
                <a:lnTo>
                  <a:pt x="51498" y="28536"/>
                </a:lnTo>
                <a:lnTo>
                  <a:pt x="57086" y="29095"/>
                </a:lnTo>
                <a:lnTo>
                  <a:pt x="62687" y="29095"/>
                </a:lnTo>
                <a:lnTo>
                  <a:pt x="62128" y="36372"/>
                </a:lnTo>
                <a:lnTo>
                  <a:pt x="62128" y="71069"/>
                </a:lnTo>
                <a:lnTo>
                  <a:pt x="71379" y="71069"/>
                </a:lnTo>
                <a:lnTo>
                  <a:pt x="72605" y="69126"/>
                </a:lnTo>
                <a:lnTo>
                  <a:pt x="72745" y="64350"/>
                </a:lnTo>
                <a:lnTo>
                  <a:pt x="72745" y="34696"/>
                </a:lnTo>
                <a:lnTo>
                  <a:pt x="72212" y="30784"/>
                </a:lnTo>
                <a:lnTo>
                  <a:pt x="71534" y="28536"/>
                </a:lnTo>
                <a:close/>
              </a:path>
            </a:pathLst>
          </a:custGeom>
          <a:solidFill>
            <a:srgbClr val="13110C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18915" y="5008277"/>
            <a:ext cx="186690" cy="123189"/>
          </a:xfrm>
          <a:custGeom>
            <a:avLst/>
            <a:gdLst/>
            <a:ahLst/>
            <a:cxnLst/>
            <a:rect l="l" t="t" r="r" b="b"/>
            <a:pathLst>
              <a:path w="186689" h="123188">
                <a:moveTo>
                  <a:pt x="111324" y="0"/>
                </a:moveTo>
                <a:lnTo>
                  <a:pt x="55669" y="155"/>
                </a:lnTo>
                <a:lnTo>
                  <a:pt x="16286" y="3143"/>
                </a:lnTo>
                <a:lnTo>
                  <a:pt x="1417" y="39322"/>
                </a:lnTo>
                <a:lnTo>
                  <a:pt x="0" y="60525"/>
                </a:lnTo>
                <a:lnTo>
                  <a:pt x="488" y="76013"/>
                </a:lnTo>
                <a:lnTo>
                  <a:pt x="10212" y="114790"/>
                </a:lnTo>
                <a:lnTo>
                  <a:pt x="56605" y="122383"/>
                </a:lnTo>
                <a:lnTo>
                  <a:pt x="84147" y="122795"/>
                </a:lnTo>
                <a:lnTo>
                  <a:pt x="117899" y="122629"/>
                </a:lnTo>
                <a:lnTo>
                  <a:pt x="156202" y="121364"/>
                </a:lnTo>
                <a:lnTo>
                  <a:pt x="183577" y="99698"/>
                </a:lnTo>
                <a:lnTo>
                  <a:pt x="59257" y="99698"/>
                </a:lnTo>
                <a:lnTo>
                  <a:pt x="58616" y="98580"/>
                </a:lnTo>
                <a:lnTo>
                  <a:pt x="29895" y="98580"/>
                </a:lnTo>
                <a:lnTo>
                  <a:pt x="29895" y="30279"/>
                </a:lnTo>
                <a:lnTo>
                  <a:pt x="17499" y="30279"/>
                </a:lnTo>
                <a:lnTo>
                  <a:pt x="17499" y="18443"/>
                </a:lnTo>
                <a:lnTo>
                  <a:pt x="182267" y="18443"/>
                </a:lnTo>
                <a:lnTo>
                  <a:pt x="182006" y="17110"/>
                </a:lnTo>
                <a:lnTo>
                  <a:pt x="141718" y="290"/>
                </a:lnTo>
                <a:lnTo>
                  <a:pt x="111324" y="0"/>
                </a:lnTo>
                <a:close/>
              </a:path>
              <a:path w="186689" h="123188">
                <a:moveTo>
                  <a:pt x="77304" y="92332"/>
                </a:moveTo>
                <a:lnTo>
                  <a:pt x="71665" y="99698"/>
                </a:lnTo>
                <a:lnTo>
                  <a:pt x="114553" y="99698"/>
                </a:lnTo>
                <a:lnTo>
                  <a:pt x="113994" y="99139"/>
                </a:lnTo>
                <a:lnTo>
                  <a:pt x="77304" y="99139"/>
                </a:lnTo>
                <a:lnTo>
                  <a:pt x="77304" y="92332"/>
                </a:lnTo>
                <a:close/>
              </a:path>
              <a:path w="186689" h="123188">
                <a:moveTo>
                  <a:pt x="185152" y="38191"/>
                </a:moveTo>
                <a:lnTo>
                  <a:pt x="124154" y="38191"/>
                </a:lnTo>
                <a:lnTo>
                  <a:pt x="129247" y="41570"/>
                </a:lnTo>
                <a:lnTo>
                  <a:pt x="129131" y="89538"/>
                </a:lnTo>
                <a:lnTo>
                  <a:pt x="128078" y="99698"/>
                </a:lnTo>
                <a:lnTo>
                  <a:pt x="137680" y="99698"/>
                </a:lnTo>
                <a:lnTo>
                  <a:pt x="138128" y="86134"/>
                </a:lnTo>
                <a:lnTo>
                  <a:pt x="138238" y="52288"/>
                </a:lnTo>
                <a:lnTo>
                  <a:pt x="139356" y="48910"/>
                </a:lnTo>
                <a:lnTo>
                  <a:pt x="140524" y="45532"/>
                </a:lnTo>
                <a:lnTo>
                  <a:pt x="141642" y="38750"/>
                </a:lnTo>
                <a:lnTo>
                  <a:pt x="185189" y="38750"/>
                </a:lnTo>
                <a:lnTo>
                  <a:pt x="185152" y="38191"/>
                </a:lnTo>
                <a:close/>
              </a:path>
              <a:path w="186689" h="123188">
                <a:moveTo>
                  <a:pt x="185766" y="78260"/>
                </a:moveTo>
                <a:lnTo>
                  <a:pt x="170407" y="78260"/>
                </a:lnTo>
                <a:lnTo>
                  <a:pt x="170966" y="81054"/>
                </a:lnTo>
                <a:lnTo>
                  <a:pt x="169849" y="88420"/>
                </a:lnTo>
                <a:lnTo>
                  <a:pt x="168160" y="98580"/>
                </a:lnTo>
                <a:lnTo>
                  <a:pt x="155726" y="99698"/>
                </a:lnTo>
                <a:lnTo>
                  <a:pt x="183577" y="99698"/>
                </a:lnTo>
                <a:lnTo>
                  <a:pt x="184773" y="93793"/>
                </a:lnTo>
                <a:lnTo>
                  <a:pt x="185649" y="81054"/>
                </a:lnTo>
                <a:lnTo>
                  <a:pt x="185766" y="78260"/>
                </a:lnTo>
                <a:close/>
              </a:path>
              <a:path w="186689" h="123188">
                <a:moveTo>
                  <a:pt x="97624" y="39322"/>
                </a:moveTo>
                <a:lnTo>
                  <a:pt x="88023" y="39322"/>
                </a:lnTo>
                <a:lnTo>
                  <a:pt x="88023" y="99139"/>
                </a:lnTo>
                <a:lnTo>
                  <a:pt x="97624" y="99139"/>
                </a:lnTo>
                <a:lnTo>
                  <a:pt x="97624" y="39322"/>
                </a:lnTo>
                <a:close/>
              </a:path>
              <a:path w="186689" h="123188">
                <a:moveTo>
                  <a:pt x="108355" y="92941"/>
                </a:moveTo>
                <a:lnTo>
                  <a:pt x="108355" y="99139"/>
                </a:lnTo>
                <a:lnTo>
                  <a:pt x="113994" y="99139"/>
                </a:lnTo>
                <a:lnTo>
                  <a:pt x="110590" y="95735"/>
                </a:lnTo>
                <a:lnTo>
                  <a:pt x="108355" y="92941"/>
                </a:lnTo>
                <a:close/>
              </a:path>
              <a:path w="186689" h="123188">
                <a:moveTo>
                  <a:pt x="182267" y="18443"/>
                </a:moveTo>
                <a:lnTo>
                  <a:pt x="54736" y="18443"/>
                </a:lnTo>
                <a:lnTo>
                  <a:pt x="55307" y="30279"/>
                </a:lnTo>
                <a:lnTo>
                  <a:pt x="41769" y="30279"/>
                </a:lnTo>
                <a:lnTo>
                  <a:pt x="41769" y="98580"/>
                </a:lnTo>
                <a:lnTo>
                  <a:pt x="58616" y="98580"/>
                </a:lnTo>
                <a:lnTo>
                  <a:pt x="56984" y="95735"/>
                </a:lnTo>
                <a:lnTo>
                  <a:pt x="56984" y="39322"/>
                </a:lnTo>
                <a:lnTo>
                  <a:pt x="97624" y="39322"/>
                </a:lnTo>
                <a:lnTo>
                  <a:pt x="97624" y="19002"/>
                </a:lnTo>
                <a:lnTo>
                  <a:pt x="182376" y="19002"/>
                </a:lnTo>
                <a:lnTo>
                  <a:pt x="182267" y="18443"/>
                </a:lnTo>
                <a:close/>
              </a:path>
              <a:path w="186689" h="123188">
                <a:moveTo>
                  <a:pt x="77304" y="39322"/>
                </a:moveTo>
                <a:lnTo>
                  <a:pt x="67703" y="39322"/>
                </a:lnTo>
                <a:lnTo>
                  <a:pt x="67703" y="89538"/>
                </a:lnTo>
                <a:lnTo>
                  <a:pt x="73341" y="89538"/>
                </a:lnTo>
                <a:lnTo>
                  <a:pt x="77304" y="85575"/>
                </a:lnTo>
                <a:lnTo>
                  <a:pt x="77304" y="39322"/>
                </a:lnTo>
                <a:close/>
              </a:path>
              <a:path w="186689" h="123188">
                <a:moveTo>
                  <a:pt x="116801" y="48351"/>
                </a:moveTo>
                <a:lnTo>
                  <a:pt x="111162" y="48351"/>
                </a:lnTo>
                <a:lnTo>
                  <a:pt x="108914" y="50612"/>
                </a:lnTo>
                <a:lnTo>
                  <a:pt x="108914" y="87302"/>
                </a:lnTo>
                <a:lnTo>
                  <a:pt x="110590" y="89538"/>
                </a:lnTo>
                <a:lnTo>
                  <a:pt x="118515" y="89538"/>
                </a:lnTo>
                <a:lnTo>
                  <a:pt x="118515" y="50612"/>
                </a:lnTo>
                <a:lnTo>
                  <a:pt x="116801" y="48351"/>
                </a:lnTo>
                <a:close/>
              </a:path>
              <a:path w="186689" h="123188">
                <a:moveTo>
                  <a:pt x="185189" y="38750"/>
                </a:moveTo>
                <a:lnTo>
                  <a:pt x="170966" y="38750"/>
                </a:lnTo>
                <a:lnTo>
                  <a:pt x="170487" y="52288"/>
                </a:lnTo>
                <a:lnTo>
                  <a:pt x="170407" y="70945"/>
                </a:lnTo>
                <a:lnTo>
                  <a:pt x="148970" y="70945"/>
                </a:lnTo>
                <a:lnTo>
                  <a:pt x="148970" y="86134"/>
                </a:lnTo>
                <a:lnTo>
                  <a:pt x="150634" y="89538"/>
                </a:lnTo>
                <a:lnTo>
                  <a:pt x="159689" y="89538"/>
                </a:lnTo>
                <a:lnTo>
                  <a:pt x="159689" y="78260"/>
                </a:lnTo>
                <a:lnTo>
                  <a:pt x="185766" y="78260"/>
                </a:lnTo>
                <a:lnTo>
                  <a:pt x="186181" y="61890"/>
                </a:lnTo>
                <a:lnTo>
                  <a:pt x="186152" y="60525"/>
                </a:lnTo>
                <a:lnTo>
                  <a:pt x="185745" y="48351"/>
                </a:lnTo>
                <a:lnTo>
                  <a:pt x="185597" y="44973"/>
                </a:lnTo>
                <a:lnTo>
                  <a:pt x="185189" y="38750"/>
                </a:lnTo>
                <a:close/>
              </a:path>
              <a:path w="186689" h="123188">
                <a:moveTo>
                  <a:pt x="159117" y="48351"/>
                </a:moveTo>
                <a:lnTo>
                  <a:pt x="150075" y="48351"/>
                </a:lnTo>
                <a:lnTo>
                  <a:pt x="148970" y="53431"/>
                </a:lnTo>
                <a:lnTo>
                  <a:pt x="148970" y="61890"/>
                </a:lnTo>
                <a:lnTo>
                  <a:pt x="159689" y="61890"/>
                </a:lnTo>
                <a:lnTo>
                  <a:pt x="159586" y="53431"/>
                </a:lnTo>
                <a:lnTo>
                  <a:pt x="159117" y="48351"/>
                </a:lnTo>
                <a:close/>
              </a:path>
              <a:path w="186689" h="123188">
                <a:moveTo>
                  <a:pt x="182376" y="19002"/>
                </a:moveTo>
                <a:lnTo>
                  <a:pt x="108355" y="19002"/>
                </a:lnTo>
                <a:lnTo>
                  <a:pt x="108355" y="44973"/>
                </a:lnTo>
                <a:lnTo>
                  <a:pt x="113994" y="38191"/>
                </a:lnTo>
                <a:lnTo>
                  <a:pt x="185152" y="38191"/>
                </a:lnTo>
                <a:lnTo>
                  <a:pt x="184660" y="30691"/>
                </a:lnTo>
                <a:lnTo>
                  <a:pt x="182376" y="19002"/>
                </a:lnTo>
                <a:close/>
              </a:path>
            </a:pathLst>
          </a:custGeom>
          <a:solidFill>
            <a:srgbClr val="E51F2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48594" y="4877801"/>
            <a:ext cx="290195" cy="288290"/>
          </a:xfrm>
          <a:custGeom>
            <a:avLst/>
            <a:gdLst/>
            <a:ahLst/>
            <a:cxnLst/>
            <a:rect l="l" t="t" r="r" b="b"/>
            <a:pathLst>
              <a:path w="290194" h="288289">
                <a:moveTo>
                  <a:pt x="228663" y="0"/>
                </a:moveTo>
                <a:lnTo>
                  <a:pt x="49591" y="1123"/>
                </a:lnTo>
                <a:lnTo>
                  <a:pt x="14211" y="21981"/>
                </a:lnTo>
                <a:lnTo>
                  <a:pt x="0" y="60947"/>
                </a:lnTo>
                <a:lnTo>
                  <a:pt x="1131" y="238848"/>
                </a:lnTo>
                <a:lnTo>
                  <a:pt x="22126" y="273993"/>
                </a:lnTo>
                <a:lnTo>
                  <a:pt x="61353" y="288112"/>
                </a:lnTo>
                <a:lnTo>
                  <a:pt x="228663" y="288112"/>
                </a:lnTo>
                <a:lnTo>
                  <a:pt x="265832" y="275629"/>
                </a:lnTo>
                <a:lnTo>
                  <a:pt x="288304" y="241497"/>
                </a:lnTo>
                <a:lnTo>
                  <a:pt x="290017" y="227164"/>
                </a:lnTo>
                <a:lnTo>
                  <a:pt x="288886" y="49264"/>
                </a:lnTo>
                <a:lnTo>
                  <a:pt x="267896" y="14118"/>
                </a:lnTo>
                <a:lnTo>
                  <a:pt x="228663" y="0"/>
                </a:lnTo>
                <a:close/>
              </a:path>
            </a:pathLst>
          </a:custGeom>
          <a:solidFill>
            <a:srgbClr val="3AAAE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45889" y="4875109"/>
            <a:ext cx="295910" cy="294005"/>
          </a:xfrm>
          <a:custGeom>
            <a:avLst/>
            <a:gdLst/>
            <a:ahLst/>
            <a:cxnLst/>
            <a:rect l="l" t="t" r="r" b="b"/>
            <a:pathLst>
              <a:path w="295909" h="294004">
                <a:moveTo>
                  <a:pt x="64058" y="0"/>
                </a:moveTo>
                <a:lnTo>
                  <a:pt x="24533" y="13587"/>
                </a:lnTo>
                <a:lnTo>
                  <a:pt x="2021" y="47758"/>
                </a:lnTo>
                <a:lnTo>
                  <a:pt x="0" y="229857"/>
                </a:lnTo>
                <a:lnTo>
                  <a:pt x="1647" y="244220"/>
                </a:lnTo>
                <a:lnTo>
                  <a:pt x="23342" y="278958"/>
                </a:lnTo>
                <a:lnTo>
                  <a:pt x="62414" y="293488"/>
                </a:lnTo>
                <a:lnTo>
                  <a:pt x="231368" y="293509"/>
                </a:lnTo>
                <a:lnTo>
                  <a:pt x="231368" y="288099"/>
                </a:lnTo>
                <a:lnTo>
                  <a:pt x="64058" y="288099"/>
                </a:lnTo>
                <a:lnTo>
                  <a:pt x="50736" y="286585"/>
                </a:lnTo>
                <a:lnTo>
                  <a:pt x="17560" y="264276"/>
                </a:lnTo>
                <a:lnTo>
                  <a:pt x="5410" y="63639"/>
                </a:lnTo>
                <a:lnTo>
                  <a:pt x="6949" y="50351"/>
                </a:lnTo>
                <a:lnTo>
                  <a:pt x="29428" y="17415"/>
                </a:lnTo>
                <a:lnTo>
                  <a:pt x="256343" y="5397"/>
                </a:lnTo>
                <a:lnTo>
                  <a:pt x="247344" y="2002"/>
                </a:lnTo>
                <a:lnTo>
                  <a:pt x="233003" y="20"/>
                </a:lnTo>
                <a:lnTo>
                  <a:pt x="64058" y="0"/>
                </a:lnTo>
                <a:close/>
              </a:path>
              <a:path w="295909" h="294004">
                <a:moveTo>
                  <a:pt x="256343" y="5397"/>
                </a:moveTo>
                <a:lnTo>
                  <a:pt x="231368" y="5397"/>
                </a:lnTo>
                <a:lnTo>
                  <a:pt x="244696" y="6911"/>
                </a:lnTo>
                <a:lnTo>
                  <a:pt x="256943" y="11225"/>
                </a:lnTo>
                <a:lnTo>
                  <a:pt x="284780" y="40453"/>
                </a:lnTo>
                <a:lnTo>
                  <a:pt x="290017" y="229857"/>
                </a:lnTo>
                <a:lnTo>
                  <a:pt x="288478" y="243147"/>
                </a:lnTo>
                <a:lnTo>
                  <a:pt x="266000" y="276083"/>
                </a:lnTo>
                <a:lnTo>
                  <a:pt x="231392" y="288099"/>
                </a:lnTo>
                <a:lnTo>
                  <a:pt x="231368" y="293509"/>
                </a:lnTo>
                <a:lnTo>
                  <a:pt x="270890" y="279914"/>
                </a:lnTo>
                <a:lnTo>
                  <a:pt x="293403" y="245746"/>
                </a:lnTo>
                <a:lnTo>
                  <a:pt x="295427" y="63639"/>
                </a:lnTo>
                <a:lnTo>
                  <a:pt x="293779" y="49275"/>
                </a:lnTo>
                <a:lnTo>
                  <a:pt x="289092" y="36059"/>
                </a:lnTo>
                <a:lnTo>
                  <a:pt x="281736" y="24357"/>
                </a:lnTo>
                <a:lnTo>
                  <a:pt x="272080" y="14536"/>
                </a:lnTo>
                <a:lnTo>
                  <a:pt x="260492" y="6963"/>
                </a:lnTo>
                <a:lnTo>
                  <a:pt x="256343" y="5397"/>
                </a:lnTo>
                <a:close/>
              </a:path>
            </a:pathLst>
          </a:custGeom>
          <a:solidFill>
            <a:srgbClr val="3AAAE1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98641" y="4951536"/>
            <a:ext cx="198120" cy="160655"/>
          </a:xfrm>
          <a:custGeom>
            <a:avLst/>
            <a:gdLst/>
            <a:ahLst/>
            <a:cxnLst/>
            <a:rect l="l" t="t" r="r" b="b"/>
            <a:pathLst>
              <a:path w="198119" h="160654">
                <a:moveTo>
                  <a:pt x="0" y="141831"/>
                </a:moveTo>
                <a:lnTo>
                  <a:pt x="47572" y="159146"/>
                </a:lnTo>
                <a:lnTo>
                  <a:pt x="60803" y="160060"/>
                </a:lnTo>
                <a:lnTo>
                  <a:pt x="77803" y="158986"/>
                </a:lnTo>
                <a:lnTo>
                  <a:pt x="93524" y="155888"/>
                </a:lnTo>
                <a:lnTo>
                  <a:pt x="107951" y="150961"/>
                </a:lnTo>
                <a:lnTo>
                  <a:pt x="121069" y="144399"/>
                </a:lnTo>
                <a:lnTo>
                  <a:pt x="124010" y="142403"/>
                </a:lnTo>
                <a:lnTo>
                  <a:pt x="6400" y="142403"/>
                </a:lnTo>
                <a:lnTo>
                  <a:pt x="3162" y="142212"/>
                </a:lnTo>
                <a:lnTo>
                  <a:pt x="0" y="141831"/>
                </a:lnTo>
                <a:close/>
              </a:path>
              <a:path w="198119" h="160654">
                <a:moveTo>
                  <a:pt x="22161" y="96861"/>
                </a:moveTo>
                <a:lnTo>
                  <a:pt x="28321" y="108774"/>
                </a:lnTo>
                <a:lnTo>
                  <a:pt x="37917" y="117967"/>
                </a:lnTo>
                <a:lnTo>
                  <a:pt x="50131" y="123616"/>
                </a:lnTo>
                <a:lnTo>
                  <a:pt x="43739" y="132690"/>
                </a:lnTo>
                <a:lnTo>
                  <a:pt x="32426" y="138846"/>
                </a:lnTo>
                <a:lnTo>
                  <a:pt x="17859" y="141990"/>
                </a:lnTo>
                <a:lnTo>
                  <a:pt x="6400" y="142403"/>
                </a:lnTo>
                <a:lnTo>
                  <a:pt x="124010" y="142403"/>
                </a:lnTo>
                <a:lnTo>
                  <a:pt x="152411" y="116844"/>
                </a:lnTo>
                <a:lnTo>
                  <a:pt x="164477" y="97584"/>
                </a:lnTo>
                <a:lnTo>
                  <a:pt x="27190" y="97584"/>
                </a:lnTo>
                <a:lnTo>
                  <a:pt x="24650" y="97330"/>
                </a:lnTo>
                <a:lnTo>
                  <a:pt x="22161" y="96861"/>
                </a:lnTo>
                <a:close/>
              </a:path>
              <a:path w="198119" h="160654">
                <a:moveTo>
                  <a:pt x="7950" y="55865"/>
                </a:moveTo>
                <a:lnTo>
                  <a:pt x="27153" y="90880"/>
                </a:lnTo>
                <a:lnTo>
                  <a:pt x="39831" y="96025"/>
                </a:lnTo>
                <a:lnTo>
                  <a:pt x="37083" y="97089"/>
                </a:lnTo>
                <a:lnTo>
                  <a:pt x="33502" y="97584"/>
                </a:lnTo>
                <a:lnTo>
                  <a:pt x="164477" y="97584"/>
                </a:lnTo>
                <a:lnTo>
                  <a:pt x="166474" y="93859"/>
                </a:lnTo>
                <a:lnTo>
                  <a:pt x="171409" y="81564"/>
                </a:lnTo>
                <a:lnTo>
                  <a:pt x="174927" y="68993"/>
                </a:lnTo>
                <a:lnTo>
                  <a:pt x="176272" y="60824"/>
                </a:lnTo>
                <a:lnTo>
                  <a:pt x="26153" y="60824"/>
                </a:lnTo>
                <a:lnTo>
                  <a:pt x="19672" y="60729"/>
                </a:lnTo>
                <a:lnTo>
                  <a:pt x="13411" y="58900"/>
                </a:lnTo>
                <a:lnTo>
                  <a:pt x="7950" y="55865"/>
                </a:lnTo>
                <a:close/>
              </a:path>
              <a:path w="198119" h="160654">
                <a:moveTo>
                  <a:pt x="16958" y="10516"/>
                </a:moveTo>
                <a:lnTo>
                  <a:pt x="10274" y="12748"/>
                </a:lnTo>
                <a:lnTo>
                  <a:pt x="8291" y="19637"/>
                </a:lnTo>
                <a:lnTo>
                  <a:pt x="8359" y="27709"/>
                </a:lnTo>
                <a:lnTo>
                  <a:pt x="10506" y="40493"/>
                </a:lnTo>
                <a:lnTo>
                  <a:pt x="16719" y="51968"/>
                </a:lnTo>
                <a:lnTo>
                  <a:pt x="26153" y="60824"/>
                </a:lnTo>
                <a:lnTo>
                  <a:pt x="176272" y="60824"/>
                </a:lnTo>
                <a:lnTo>
                  <a:pt x="177005" y="56373"/>
                </a:lnTo>
                <a:lnTo>
                  <a:pt x="177349" y="49159"/>
                </a:lnTo>
                <a:lnTo>
                  <a:pt x="97396" y="49159"/>
                </a:lnTo>
                <a:lnTo>
                  <a:pt x="83916" y="47692"/>
                </a:lnTo>
                <a:lnTo>
                  <a:pt x="46915" y="34640"/>
                </a:lnTo>
                <a:lnTo>
                  <a:pt x="26011" y="19637"/>
                </a:lnTo>
                <a:lnTo>
                  <a:pt x="16958" y="10516"/>
                </a:lnTo>
                <a:close/>
              </a:path>
              <a:path w="198119" h="160654">
                <a:moveTo>
                  <a:pt x="144271" y="0"/>
                </a:moveTo>
                <a:lnTo>
                  <a:pt x="104539" y="16119"/>
                </a:lnTo>
                <a:lnTo>
                  <a:pt x="96342" y="43089"/>
                </a:lnTo>
                <a:lnTo>
                  <a:pt x="96710" y="46188"/>
                </a:lnTo>
                <a:lnTo>
                  <a:pt x="97396" y="49159"/>
                </a:lnTo>
                <a:lnTo>
                  <a:pt x="177349" y="49159"/>
                </a:lnTo>
                <a:lnTo>
                  <a:pt x="177559" y="44723"/>
                </a:lnTo>
                <a:lnTo>
                  <a:pt x="177533" y="39368"/>
                </a:lnTo>
                <a:lnTo>
                  <a:pt x="187257" y="31119"/>
                </a:lnTo>
                <a:lnTo>
                  <a:pt x="192761" y="24750"/>
                </a:lnTo>
                <a:lnTo>
                  <a:pt x="174472" y="24750"/>
                </a:lnTo>
                <a:lnTo>
                  <a:pt x="184330" y="16479"/>
                </a:lnTo>
                <a:lnTo>
                  <a:pt x="187025" y="12133"/>
                </a:lnTo>
                <a:lnTo>
                  <a:pt x="166640" y="12133"/>
                </a:lnTo>
                <a:lnTo>
                  <a:pt x="156514" y="4346"/>
                </a:lnTo>
                <a:lnTo>
                  <a:pt x="144271" y="0"/>
                </a:lnTo>
                <a:close/>
              </a:path>
              <a:path w="198119" h="160654">
                <a:moveTo>
                  <a:pt x="197777" y="18362"/>
                </a:moveTo>
                <a:lnTo>
                  <a:pt x="190499" y="21588"/>
                </a:lnTo>
                <a:lnTo>
                  <a:pt x="182676" y="23772"/>
                </a:lnTo>
                <a:lnTo>
                  <a:pt x="174472" y="24750"/>
                </a:lnTo>
                <a:lnTo>
                  <a:pt x="192761" y="24750"/>
                </a:lnTo>
                <a:lnTo>
                  <a:pt x="195596" y="21469"/>
                </a:lnTo>
                <a:lnTo>
                  <a:pt x="197777" y="18362"/>
                </a:lnTo>
                <a:close/>
              </a:path>
              <a:path w="198119" h="160654">
                <a:moveTo>
                  <a:pt x="191146" y="5490"/>
                </a:moveTo>
                <a:lnTo>
                  <a:pt x="179846" y="8673"/>
                </a:lnTo>
                <a:lnTo>
                  <a:pt x="166640" y="12133"/>
                </a:lnTo>
                <a:lnTo>
                  <a:pt x="187025" y="12133"/>
                </a:lnTo>
                <a:lnTo>
                  <a:pt x="191146" y="549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4651" y="4930140"/>
            <a:ext cx="285457" cy="236232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01212" y="488746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48882" y="0"/>
                </a:moveTo>
                <a:lnTo>
                  <a:pt x="11727" y="17154"/>
                </a:lnTo>
                <a:lnTo>
                  <a:pt x="0" y="48882"/>
                </a:lnTo>
                <a:lnTo>
                  <a:pt x="0" y="223469"/>
                </a:lnTo>
                <a:lnTo>
                  <a:pt x="17154" y="260624"/>
                </a:lnTo>
                <a:lnTo>
                  <a:pt x="223456" y="272351"/>
                </a:lnTo>
                <a:lnTo>
                  <a:pt x="237695" y="270236"/>
                </a:lnTo>
                <a:lnTo>
                  <a:pt x="250292" y="264309"/>
                </a:lnTo>
                <a:lnTo>
                  <a:pt x="252059" y="262750"/>
                </a:lnTo>
                <a:lnTo>
                  <a:pt x="52362" y="262750"/>
                </a:lnTo>
                <a:lnTo>
                  <a:pt x="38200" y="260356"/>
                </a:lnTo>
                <a:lnTo>
                  <a:pt x="26046" y="253714"/>
                </a:lnTo>
                <a:lnTo>
                  <a:pt x="16709" y="243637"/>
                </a:lnTo>
                <a:lnTo>
                  <a:pt x="11001" y="230933"/>
                </a:lnTo>
                <a:lnTo>
                  <a:pt x="9588" y="52311"/>
                </a:lnTo>
                <a:lnTo>
                  <a:pt x="11982" y="38170"/>
                </a:lnTo>
                <a:lnTo>
                  <a:pt x="18623" y="26017"/>
                </a:lnTo>
                <a:lnTo>
                  <a:pt x="28701" y="16671"/>
                </a:lnTo>
                <a:lnTo>
                  <a:pt x="41404" y="10953"/>
                </a:lnTo>
                <a:lnTo>
                  <a:pt x="251744" y="9537"/>
                </a:lnTo>
                <a:lnTo>
                  <a:pt x="243529" y="4313"/>
                </a:lnTo>
                <a:lnTo>
                  <a:pt x="229941" y="428"/>
                </a:lnTo>
                <a:lnTo>
                  <a:pt x="48882" y="0"/>
                </a:lnTo>
                <a:close/>
              </a:path>
              <a:path w="272415" h="272414">
                <a:moveTo>
                  <a:pt x="251744" y="9537"/>
                </a:moveTo>
                <a:lnTo>
                  <a:pt x="219976" y="9537"/>
                </a:lnTo>
                <a:lnTo>
                  <a:pt x="234137" y="11937"/>
                </a:lnTo>
                <a:lnTo>
                  <a:pt x="246292" y="18588"/>
                </a:lnTo>
                <a:lnTo>
                  <a:pt x="255629" y="28673"/>
                </a:lnTo>
                <a:lnTo>
                  <a:pt x="261337" y="41371"/>
                </a:lnTo>
                <a:lnTo>
                  <a:pt x="262750" y="219976"/>
                </a:lnTo>
                <a:lnTo>
                  <a:pt x="260356" y="234137"/>
                </a:lnTo>
                <a:lnTo>
                  <a:pt x="253714" y="246292"/>
                </a:lnTo>
                <a:lnTo>
                  <a:pt x="243637" y="255629"/>
                </a:lnTo>
                <a:lnTo>
                  <a:pt x="230933" y="261337"/>
                </a:lnTo>
                <a:lnTo>
                  <a:pt x="52362" y="262750"/>
                </a:lnTo>
                <a:lnTo>
                  <a:pt x="252059" y="262750"/>
                </a:lnTo>
                <a:lnTo>
                  <a:pt x="260615" y="255201"/>
                </a:lnTo>
                <a:lnTo>
                  <a:pt x="268035" y="243539"/>
                </a:lnTo>
                <a:lnTo>
                  <a:pt x="271922" y="229953"/>
                </a:lnTo>
                <a:lnTo>
                  <a:pt x="272351" y="48882"/>
                </a:lnTo>
                <a:lnTo>
                  <a:pt x="270235" y="34644"/>
                </a:lnTo>
                <a:lnTo>
                  <a:pt x="264305" y="22050"/>
                </a:lnTo>
                <a:lnTo>
                  <a:pt x="255193" y="11730"/>
                </a:lnTo>
                <a:lnTo>
                  <a:pt x="251744" y="9537"/>
                </a:lnTo>
                <a:close/>
              </a:path>
            </a:pathLst>
          </a:custGeom>
          <a:solidFill>
            <a:srgbClr val="8297C9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4886" y="4880913"/>
            <a:ext cx="285750" cy="50165"/>
          </a:xfrm>
          <a:custGeom>
            <a:avLst/>
            <a:gdLst/>
            <a:ahLst/>
            <a:cxnLst/>
            <a:rect l="l" t="t" r="r" b="b"/>
            <a:pathLst>
              <a:path w="285750" h="50164">
                <a:moveTo>
                  <a:pt x="283467" y="38897"/>
                </a:moveTo>
                <a:lnTo>
                  <a:pt x="285216" y="50101"/>
                </a:lnTo>
                <a:lnTo>
                  <a:pt x="284173" y="40880"/>
                </a:lnTo>
                <a:lnTo>
                  <a:pt x="283467" y="38897"/>
                </a:lnTo>
                <a:close/>
              </a:path>
              <a:path w="285750" h="50164">
                <a:moveTo>
                  <a:pt x="18917" y="11127"/>
                </a:moveTo>
                <a:lnTo>
                  <a:pt x="18596" y="11317"/>
                </a:lnTo>
                <a:lnTo>
                  <a:pt x="9001" y="21202"/>
                </a:lnTo>
                <a:lnTo>
                  <a:pt x="2591" y="33035"/>
                </a:lnTo>
                <a:lnTo>
                  <a:pt x="0" y="46070"/>
                </a:lnTo>
                <a:lnTo>
                  <a:pt x="3223" y="32464"/>
                </a:lnTo>
                <a:lnTo>
                  <a:pt x="9817" y="20526"/>
                </a:lnTo>
                <a:lnTo>
                  <a:pt x="18917" y="11127"/>
                </a:lnTo>
                <a:close/>
              </a:path>
              <a:path w="285750" h="50164">
                <a:moveTo>
                  <a:pt x="280556" y="30711"/>
                </a:moveTo>
                <a:lnTo>
                  <a:pt x="283467" y="38897"/>
                </a:lnTo>
                <a:lnTo>
                  <a:pt x="283036" y="36136"/>
                </a:lnTo>
                <a:lnTo>
                  <a:pt x="280556" y="30711"/>
                </a:lnTo>
                <a:close/>
              </a:path>
              <a:path w="285750" h="50164">
                <a:moveTo>
                  <a:pt x="278603" y="26438"/>
                </a:moveTo>
                <a:lnTo>
                  <a:pt x="280556" y="30711"/>
                </a:lnTo>
                <a:lnTo>
                  <a:pt x="279478" y="27680"/>
                </a:lnTo>
                <a:lnTo>
                  <a:pt x="278603" y="26438"/>
                </a:lnTo>
                <a:close/>
              </a:path>
              <a:path w="285750" h="50164">
                <a:moveTo>
                  <a:pt x="272910" y="18362"/>
                </a:moveTo>
                <a:lnTo>
                  <a:pt x="278603" y="26438"/>
                </a:lnTo>
                <a:lnTo>
                  <a:pt x="277343" y="23683"/>
                </a:lnTo>
                <a:lnTo>
                  <a:pt x="272910" y="18362"/>
                </a:lnTo>
                <a:close/>
              </a:path>
              <a:path w="285750" h="50164">
                <a:moveTo>
                  <a:pt x="270749" y="15768"/>
                </a:moveTo>
                <a:lnTo>
                  <a:pt x="272910" y="18362"/>
                </a:lnTo>
                <a:lnTo>
                  <a:pt x="271543" y="16423"/>
                </a:lnTo>
                <a:lnTo>
                  <a:pt x="270749" y="15768"/>
                </a:lnTo>
                <a:close/>
              </a:path>
              <a:path w="285750" h="50164">
                <a:moveTo>
                  <a:pt x="262256" y="8765"/>
                </a:moveTo>
                <a:lnTo>
                  <a:pt x="270749" y="15768"/>
                </a:lnTo>
                <a:lnTo>
                  <a:pt x="268680" y="13284"/>
                </a:lnTo>
                <a:lnTo>
                  <a:pt x="262256" y="8765"/>
                </a:lnTo>
                <a:close/>
              </a:path>
              <a:path w="285750" h="50164">
                <a:moveTo>
                  <a:pt x="232403" y="3"/>
                </a:moveTo>
                <a:lnTo>
                  <a:pt x="44361" y="152"/>
                </a:lnTo>
                <a:lnTo>
                  <a:pt x="30931" y="3828"/>
                </a:lnTo>
                <a:lnTo>
                  <a:pt x="19234" y="10800"/>
                </a:lnTo>
                <a:lnTo>
                  <a:pt x="18917" y="11127"/>
                </a:lnTo>
                <a:lnTo>
                  <a:pt x="30741" y="4125"/>
                </a:lnTo>
                <a:lnTo>
                  <a:pt x="44803" y="372"/>
                </a:lnTo>
                <a:lnTo>
                  <a:pt x="232403" y="3"/>
                </a:lnTo>
                <a:close/>
              </a:path>
              <a:path w="285750" h="50164">
                <a:moveTo>
                  <a:pt x="260318" y="7402"/>
                </a:moveTo>
                <a:lnTo>
                  <a:pt x="262256" y="8765"/>
                </a:lnTo>
                <a:lnTo>
                  <a:pt x="260937" y="7678"/>
                </a:lnTo>
                <a:lnTo>
                  <a:pt x="260318" y="7402"/>
                </a:lnTo>
                <a:close/>
              </a:path>
              <a:path w="285750" h="50164">
                <a:moveTo>
                  <a:pt x="249456" y="2562"/>
                </a:moveTo>
                <a:lnTo>
                  <a:pt x="260318" y="7402"/>
                </a:lnTo>
                <a:lnTo>
                  <a:pt x="257590" y="5484"/>
                </a:lnTo>
                <a:lnTo>
                  <a:pt x="249456" y="2562"/>
                </a:lnTo>
                <a:close/>
              </a:path>
              <a:path w="285750" h="50164">
                <a:moveTo>
                  <a:pt x="247740" y="1945"/>
                </a:moveTo>
                <a:lnTo>
                  <a:pt x="249456" y="2562"/>
                </a:lnTo>
                <a:lnTo>
                  <a:pt x="248228" y="2014"/>
                </a:lnTo>
                <a:lnTo>
                  <a:pt x="247740" y="1945"/>
                </a:lnTo>
                <a:close/>
              </a:path>
              <a:path w="285750" h="50164">
                <a:moveTo>
                  <a:pt x="238214" y="0"/>
                </a:moveTo>
                <a:lnTo>
                  <a:pt x="233998" y="1"/>
                </a:lnTo>
                <a:lnTo>
                  <a:pt x="247740" y="1945"/>
                </a:lnTo>
                <a:lnTo>
                  <a:pt x="244617" y="823"/>
                </a:lnTo>
                <a:lnTo>
                  <a:pt x="240093" y="126"/>
                </a:lnTo>
                <a:lnTo>
                  <a:pt x="238214" y="0"/>
                </a:lnTo>
                <a:close/>
              </a:path>
              <a:path w="285750" h="50164">
                <a:moveTo>
                  <a:pt x="233984" y="0"/>
                </a:moveTo>
                <a:lnTo>
                  <a:pt x="232403" y="3"/>
                </a:lnTo>
                <a:lnTo>
                  <a:pt x="233998" y="1"/>
                </a:lnTo>
                <a:close/>
              </a:path>
            </a:pathLst>
          </a:custGeom>
          <a:solidFill>
            <a:srgbClr val="DFE5F5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94664" y="4880914"/>
            <a:ext cx="285432" cy="116954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01209" y="4887464"/>
            <a:ext cx="272415" cy="95885"/>
          </a:xfrm>
          <a:custGeom>
            <a:avLst/>
            <a:gdLst/>
            <a:ahLst/>
            <a:cxnLst/>
            <a:rect l="l" t="t" r="r" b="b"/>
            <a:pathLst>
              <a:path w="272415" h="95885">
                <a:moveTo>
                  <a:pt x="251744" y="9537"/>
                </a:moveTo>
                <a:lnTo>
                  <a:pt x="219976" y="9537"/>
                </a:lnTo>
                <a:lnTo>
                  <a:pt x="234137" y="11937"/>
                </a:lnTo>
                <a:lnTo>
                  <a:pt x="246294" y="18590"/>
                </a:lnTo>
                <a:lnTo>
                  <a:pt x="255634" y="28673"/>
                </a:lnTo>
                <a:lnTo>
                  <a:pt x="261347" y="41367"/>
                </a:lnTo>
                <a:lnTo>
                  <a:pt x="262763" y="95453"/>
                </a:lnTo>
                <a:lnTo>
                  <a:pt x="266014" y="94602"/>
                </a:lnTo>
                <a:lnTo>
                  <a:pt x="269201" y="93725"/>
                </a:lnTo>
                <a:lnTo>
                  <a:pt x="272351" y="92811"/>
                </a:lnTo>
                <a:lnTo>
                  <a:pt x="272351" y="48882"/>
                </a:lnTo>
                <a:lnTo>
                  <a:pt x="270235" y="34644"/>
                </a:lnTo>
                <a:lnTo>
                  <a:pt x="264305" y="22050"/>
                </a:lnTo>
                <a:lnTo>
                  <a:pt x="255193" y="11730"/>
                </a:lnTo>
                <a:lnTo>
                  <a:pt x="251744" y="9537"/>
                </a:lnTo>
                <a:close/>
              </a:path>
              <a:path w="272415" h="95885">
                <a:moveTo>
                  <a:pt x="223456" y="0"/>
                </a:moveTo>
                <a:lnTo>
                  <a:pt x="48882" y="0"/>
                </a:lnTo>
                <a:lnTo>
                  <a:pt x="34642" y="2115"/>
                </a:lnTo>
                <a:lnTo>
                  <a:pt x="4310" y="28818"/>
                </a:lnTo>
                <a:lnTo>
                  <a:pt x="0" y="92316"/>
                </a:lnTo>
                <a:lnTo>
                  <a:pt x="3136" y="93243"/>
                </a:lnTo>
                <a:lnTo>
                  <a:pt x="6337" y="94145"/>
                </a:lnTo>
                <a:lnTo>
                  <a:pt x="9588" y="95021"/>
                </a:lnTo>
                <a:lnTo>
                  <a:pt x="9588" y="52311"/>
                </a:lnTo>
                <a:lnTo>
                  <a:pt x="11982" y="38175"/>
                </a:lnTo>
                <a:lnTo>
                  <a:pt x="18623" y="26022"/>
                </a:lnTo>
                <a:lnTo>
                  <a:pt x="28701" y="16675"/>
                </a:lnTo>
                <a:lnTo>
                  <a:pt x="41404" y="10954"/>
                </a:lnTo>
                <a:lnTo>
                  <a:pt x="251744" y="9537"/>
                </a:lnTo>
                <a:lnTo>
                  <a:pt x="243529" y="4313"/>
                </a:lnTo>
                <a:lnTo>
                  <a:pt x="229941" y="428"/>
                </a:lnTo>
                <a:lnTo>
                  <a:pt x="223456" y="0"/>
                </a:lnTo>
                <a:close/>
              </a:path>
            </a:pathLst>
          </a:custGeom>
          <a:solidFill>
            <a:srgbClr val="92A7D4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17676" y="4920998"/>
            <a:ext cx="114935" cy="217170"/>
          </a:xfrm>
          <a:custGeom>
            <a:avLst/>
            <a:gdLst/>
            <a:ahLst/>
            <a:cxnLst/>
            <a:rect l="l" t="t" r="r" b="b"/>
            <a:pathLst>
              <a:path w="114934" h="217170">
                <a:moveTo>
                  <a:pt x="79971" y="102819"/>
                </a:moveTo>
                <a:lnTo>
                  <a:pt x="31292" y="102819"/>
                </a:lnTo>
                <a:lnTo>
                  <a:pt x="31292" y="216852"/>
                </a:lnTo>
                <a:lnTo>
                  <a:pt x="79971" y="216852"/>
                </a:lnTo>
                <a:lnTo>
                  <a:pt x="79971" y="102819"/>
                </a:lnTo>
                <a:close/>
              </a:path>
              <a:path w="114934" h="217170">
                <a:moveTo>
                  <a:pt x="114592" y="65785"/>
                </a:moveTo>
                <a:lnTo>
                  <a:pt x="0" y="65785"/>
                </a:lnTo>
                <a:lnTo>
                  <a:pt x="0" y="102819"/>
                </a:lnTo>
                <a:lnTo>
                  <a:pt x="114592" y="102819"/>
                </a:lnTo>
                <a:lnTo>
                  <a:pt x="114592" y="65785"/>
                </a:lnTo>
                <a:close/>
              </a:path>
              <a:path w="114934" h="217170">
                <a:moveTo>
                  <a:pt x="114592" y="0"/>
                </a:moveTo>
                <a:lnTo>
                  <a:pt x="74917" y="0"/>
                </a:lnTo>
                <a:lnTo>
                  <a:pt x="60751" y="2351"/>
                </a:lnTo>
                <a:lnTo>
                  <a:pt x="48527" y="8886"/>
                </a:lnTo>
                <a:lnTo>
                  <a:pt x="39029" y="18819"/>
                </a:lnTo>
                <a:lnTo>
                  <a:pt x="33039" y="31369"/>
                </a:lnTo>
                <a:lnTo>
                  <a:pt x="31292" y="65785"/>
                </a:lnTo>
                <a:lnTo>
                  <a:pt x="79971" y="65785"/>
                </a:lnTo>
                <a:lnTo>
                  <a:pt x="79971" y="44348"/>
                </a:lnTo>
                <a:lnTo>
                  <a:pt x="87274" y="37033"/>
                </a:lnTo>
                <a:lnTo>
                  <a:pt x="114592" y="37033"/>
                </a:lnTo>
                <a:lnTo>
                  <a:pt x="114592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6773" y="4874729"/>
            <a:ext cx="285635" cy="291845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1319" y="4879276"/>
            <a:ext cx="276542" cy="151218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6559" y="4937922"/>
            <a:ext cx="166370" cy="165735"/>
          </a:xfrm>
          <a:custGeom>
            <a:avLst/>
            <a:gdLst/>
            <a:ahLst/>
            <a:cxnLst/>
            <a:rect l="l" t="t" r="r" b="b"/>
            <a:pathLst>
              <a:path w="166370" h="165735">
                <a:moveTo>
                  <a:pt x="45707" y="137883"/>
                </a:moveTo>
                <a:lnTo>
                  <a:pt x="40552" y="140690"/>
                </a:lnTo>
                <a:lnTo>
                  <a:pt x="35801" y="144005"/>
                </a:lnTo>
                <a:lnTo>
                  <a:pt x="39137" y="153242"/>
                </a:lnTo>
                <a:lnTo>
                  <a:pt x="50416" y="159131"/>
                </a:lnTo>
                <a:lnTo>
                  <a:pt x="62626" y="163257"/>
                </a:lnTo>
                <a:lnTo>
                  <a:pt x="75603" y="165455"/>
                </a:lnTo>
                <a:lnTo>
                  <a:pt x="73878" y="163673"/>
                </a:lnTo>
                <a:lnTo>
                  <a:pt x="63325" y="156608"/>
                </a:lnTo>
                <a:lnTo>
                  <a:pt x="53883" y="147954"/>
                </a:lnTo>
                <a:lnTo>
                  <a:pt x="45707" y="137883"/>
                </a:lnTo>
                <a:close/>
              </a:path>
              <a:path w="166370" h="165735">
                <a:moveTo>
                  <a:pt x="80886" y="128473"/>
                </a:moveTo>
                <a:lnTo>
                  <a:pt x="67962" y="129896"/>
                </a:lnTo>
                <a:lnTo>
                  <a:pt x="55757" y="133322"/>
                </a:lnTo>
                <a:lnTo>
                  <a:pt x="49974" y="135737"/>
                </a:lnTo>
                <a:lnTo>
                  <a:pt x="58321" y="145670"/>
                </a:lnTo>
                <a:lnTo>
                  <a:pt x="67991" y="154069"/>
                </a:lnTo>
                <a:lnTo>
                  <a:pt x="78816" y="160739"/>
                </a:lnTo>
                <a:lnTo>
                  <a:pt x="80886" y="128473"/>
                </a:lnTo>
                <a:close/>
              </a:path>
              <a:path w="166370" h="165735">
                <a:moveTo>
                  <a:pt x="25" y="85267"/>
                </a:moveTo>
                <a:lnTo>
                  <a:pt x="10468" y="123139"/>
                </a:lnTo>
                <a:lnTo>
                  <a:pt x="26215" y="143290"/>
                </a:lnTo>
                <a:lnTo>
                  <a:pt x="32586" y="140665"/>
                </a:lnTo>
                <a:lnTo>
                  <a:pt x="37680" y="137071"/>
                </a:lnTo>
                <a:lnTo>
                  <a:pt x="43180" y="134061"/>
                </a:lnTo>
                <a:lnTo>
                  <a:pt x="37307" y="123111"/>
                </a:lnTo>
                <a:lnTo>
                  <a:pt x="32855" y="111252"/>
                </a:lnTo>
                <a:lnTo>
                  <a:pt x="29950" y="98623"/>
                </a:lnTo>
                <a:lnTo>
                  <a:pt x="28717" y="85366"/>
                </a:lnTo>
                <a:lnTo>
                  <a:pt x="25" y="85267"/>
                </a:lnTo>
                <a:close/>
              </a:path>
              <a:path w="166370" h="165735">
                <a:moveTo>
                  <a:pt x="80886" y="85267"/>
                </a:moveTo>
                <a:lnTo>
                  <a:pt x="34331" y="96321"/>
                </a:lnTo>
                <a:lnTo>
                  <a:pt x="37924" y="108697"/>
                </a:lnTo>
                <a:lnTo>
                  <a:pt x="44782" y="119598"/>
                </a:lnTo>
                <a:lnTo>
                  <a:pt x="55642" y="128507"/>
                </a:lnTo>
                <a:lnTo>
                  <a:pt x="67927" y="125253"/>
                </a:lnTo>
                <a:lnTo>
                  <a:pt x="80886" y="123901"/>
                </a:lnTo>
                <a:lnTo>
                  <a:pt x="80886" y="85267"/>
                </a:lnTo>
                <a:close/>
              </a:path>
              <a:path w="166370" h="165735">
                <a:moveTo>
                  <a:pt x="120357" y="137883"/>
                </a:moveTo>
                <a:lnTo>
                  <a:pt x="112187" y="147957"/>
                </a:lnTo>
                <a:lnTo>
                  <a:pt x="102747" y="156612"/>
                </a:lnTo>
                <a:lnTo>
                  <a:pt x="92192" y="163678"/>
                </a:lnTo>
                <a:lnTo>
                  <a:pt x="90474" y="165455"/>
                </a:lnTo>
                <a:lnTo>
                  <a:pt x="103451" y="163257"/>
                </a:lnTo>
                <a:lnTo>
                  <a:pt x="115661" y="159131"/>
                </a:lnTo>
                <a:lnTo>
                  <a:pt x="126940" y="153242"/>
                </a:lnTo>
                <a:lnTo>
                  <a:pt x="134645" y="147802"/>
                </a:lnTo>
                <a:lnTo>
                  <a:pt x="130276" y="144005"/>
                </a:lnTo>
                <a:lnTo>
                  <a:pt x="125488" y="140665"/>
                </a:lnTo>
                <a:lnTo>
                  <a:pt x="120357" y="137883"/>
                </a:lnTo>
                <a:close/>
              </a:path>
              <a:path w="166370" h="165735">
                <a:moveTo>
                  <a:pt x="85204" y="128473"/>
                </a:moveTo>
                <a:lnTo>
                  <a:pt x="85204" y="161747"/>
                </a:lnTo>
                <a:lnTo>
                  <a:pt x="96531" y="154951"/>
                </a:lnTo>
                <a:lnTo>
                  <a:pt x="105464" y="145555"/>
                </a:lnTo>
                <a:lnTo>
                  <a:pt x="110329" y="133326"/>
                </a:lnTo>
                <a:lnTo>
                  <a:pt x="98123" y="129897"/>
                </a:lnTo>
                <a:lnTo>
                  <a:pt x="85204" y="128473"/>
                </a:lnTo>
                <a:close/>
              </a:path>
              <a:path w="166370" h="165735">
                <a:moveTo>
                  <a:pt x="166052" y="85267"/>
                </a:moveTo>
                <a:lnTo>
                  <a:pt x="137360" y="85366"/>
                </a:lnTo>
                <a:lnTo>
                  <a:pt x="136114" y="98681"/>
                </a:lnTo>
                <a:lnTo>
                  <a:pt x="133222" y="111252"/>
                </a:lnTo>
                <a:lnTo>
                  <a:pt x="128755" y="123139"/>
                </a:lnTo>
                <a:lnTo>
                  <a:pt x="122897" y="134061"/>
                </a:lnTo>
                <a:lnTo>
                  <a:pt x="128397" y="137071"/>
                </a:lnTo>
                <a:lnTo>
                  <a:pt x="133515" y="140690"/>
                </a:lnTo>
                <a:lnTo>
                  <a:pt x="139862" y="143290"/>
                </a:lnTo>
                <a:lnTo>
                  <a:pt x="148498" y="133839"/>
                </a:lnTo>
                <a:lnTo>
                  <a:pt x="155622" y="123111"/>
                </a:lnTo>
                <a:lnTo>
                  <a:pt x="161020" y="111362"/>
                </a:lnTo>
                <a:lnTo>
                  <a:pt x="164566" y="98623"/>
                </a:lnTo>
                <a:lnTo>
                  <a:pt x="166052" y="85267"/>
                </a:lnTo>
                <a:close/>
              </a:path>
              <a:path w="166370" h="165735">
                <a:moveTo>
                  <a:pt x="85204" y="85267"/>
                </a:moveTo>
                <a:lnTo>
                  <a:pt x="85204" y="123901"/>
                </a:lnTo>
                <a:lnTo>
                  <a:pt x="98157" y="125253"/>
                </a:lnTo>
                <a:lnTo>
                  <a:pt x="110444" y="128510"/>
                </a:lnTo>
                <a:lnTo>
                  <a:pt x="118694" y="131902"/>
                </a:lnTo>
                <a:lnTo>
                  <a:pt x="124624" y="120979"/>
                </a:lnTo>
                <a:lnTo>
                  <a:pt x="129050" y="109092"/>
                </a:lnTo>
                <a:lnTo>
                  <a:pt x="131831" y="96395"/>
                </a:lnTo>
                <a:lnTo>
                  <a:pt x="85204" y="85267"/>
                </a:lnTo>
                <a:close/>
              </a:path>
              <a:path w="166370" h="165735">
                <a:moveTo>
                  <a:pt x="25701" y="22651"/>
                </a:moveTo>
                <a:lnTo>
                  <a:pt x="4808" y="54772"/>
                </a:lnTo>
                <a:lnTo>
                  <a:pt x="0" y="80949"/>
                </a:lnTo>
                <a:lnTo>
                  <a:pt x="28702" y="80949"/>
                </a:lnTo>
                <a:lnTo>
                  <a:pt x="28721" y="80068"/>
                </a:lnTo>
                <a:lnTo>
                  <a:pt x="29953" y="66817"/>
                </a:lnTo>
                <a:lnTo>
                  <a:pt x="32860" y="54196"/>
                </a:lnTo>
                <a:lnTo>
                  <a:pt x="37312" y="42342"/>
                </a:lnTo>
                <a:lnTo>
                  <a:pt x="43180" y="31394"/>
                </a:lnTo>
                <a:lnTo>
                  <a:pt x="37680" y="28384"/>
                </a:lnTo>
                <a:lnTo>
                  <a:pt x="32550" y="24765"/>
                </a:lnTo>
                <a:lnTo>
                  <a:pt x="25701" y="22651"/>
                </a:lnTo>
                <a:close/>
              </a:path>
              <a:path w="166370" h="165735">
                <a:moveTo>
                  <a:pt x="55644" y="36944"/>
                </a:moveTo>
                <a:lnTo>
                  <a:pt x="44828" y="45878"/>
                </a:lnTo>
                <a:lnTo>
                  <a:pt x="37956" y="56782"/>
                </a:lnTo>
                <a:lnTo>
                  <a:pt x="34332" y="69153"/>
                </a:lnTo>
                <a:lnTo>
                  <a:pt x="80886" y="80949"/>
                </a:lnTo>
                <a:lnTo>
                  <a:pt x="80886" y="41554"/>
                </a:lnTo>
                <a:lnTo>
                  <a:pt x="67928" y="40202"/>
                </a:lnTo>
                <a:lnTo>
                  <a:pt x="55644" y="36944"/>
                </a:lnTo>
                <a:close/>
              </a:path>
              <a:path w="166370" h="165735">
                <a:moveTo>
                  <a:pt x="69541" y="10504"/>
                </a:moveTo>
                <a:lnTo>
                  <a:pt x="60611" y="19896"/>
                </a:lnTo>
                <a:lnTo>
                  <a:pt x="55755" y="32131"/>
                </a:lnTo>
                <a:lnTo>
                  <a:pt x="67961" y="35556"/>
                </a:lnTo>
                <a:lnTo>
                  <a:pt x="80886" y="36969"/>
                </a:lnTo>
                <a:lnTo>
                  <a:pt x="69541" y="10504"/>
                </a:lnTo>
                <a:close/>
              </a:path>
              <a:path w="166370" h="165735">
                <a:moveTo>
                  <a:pt x="75603" y="0"/>
                </a:moveTo>
                <a:lnTo>
                  <a:pt x="62626" y="2198"/>
                </a:lnTo>
                <a:lnTo>
                  <a:pt x="50416" y="6323"/>
                </a:lnTo>
                <a:lnTo>
                  <a:pt x="39137" y="12213"/>
                </a:lnTo>
                <a:lnTo>
                  <a:pt x="35801" y="21450"/>
                </a:lnTo>
                <a:lnTo>
                  <a:pt x="40589" y="24790"/>
                </a:lnTo>
                <a:lnTo>
                  <a:pt x="45720" y="27571"/>
                </a:lnTo>
                <a:lnTo>
                  <a:pt x="53890" y="17498"/>
                </a:lnTo>
                <a:lnTo>
                  <a:pt x="63330" y="8843"/>
                </a:lnTo>
                <a:lnTo>
                  <a:pt x="73885" y="1777"/>
                </a:lnTo>
                <a:lnTo>
                  <a:pt x="75603" y="0"/>
                </a:lnTo>
                <a:close/>
              </a:path>
              <a:path w="166370" h="165735">
                <a:moveTo>
                  <a:pt x="110442" y="36941"/>
                </a:moveTo>
                <a:lnTo>
                  <a:pt x="98156" y="40201"/>
                </a:lnTo>
                <a:lnTo>
                  <a:pt x="85204" y="41554"/>
                </a:lnTo>
                <a:lnTo>
                  <a:pt x="85204" y="80949"/>
                </a:lnTo>
                <a:lnTo>
                  <a:pt x="132803" y="80949"/>
                </a:lnTo>
                <a:lnTo>
                  <a:pt x="131740" y="69154"/>
                </a:lnTo>
                <a:lnTo>
                  <a:pt x="128117" y="56782"/>
                </a:lnTo>
                <a:lnTo>
                  <a:pt x="121251" y="45877"/>
                </a:lnTo>
                <a:lnTo>
                  <a:pt x="110442" y="36941"/>
                </a:lnTo>
                <a:close/>
              </a:path>
              <a:path w="166370" h="165735">
                <a:moveTo>
                  <a:pt x="138176" y="20624"/>
                </a:moveTo>
                <a:lnTo>
                  <a:pt x="133479" y="24790"/>
                </a:lnTo>
                <a:lnTo>
                  <a:pt x="128397" y="28384"/>
                </a:lnTo>
                <a:lnTo>
                  <a:pt x="122897" y="31394"/>
                </a:lnTo>
                <a:lnTo>
                  <a:pt x="128765" y="42342"/>
                </a:lnTo>
                <a:lnTo>
                  <a:pt x="133217" y="54196"/>
                </a:lnTo>
                <a:lnTo>
                  <a:pt x="136124" y="66817"/>
                </a:lnTo>
                <a:lnTo>
                  <a:pt x="137356" y="80068"/>
                </a:lnTo>
                <a:lnTo>
                  <a:pt x="166077" y="80949"/>
                </a:lnTo>
                <a:lnTo>
                  <a:pt x="155956" y="42939"/>
                </a:lnTo>
                <a:lnTo>
                  <a:pt x="140376" y="22651"/>
                </a:lnTo>
                <a:lnTo>
                  <a:pt x="138176" y="20624"/>
                </a:lnTo>
                <a:close/>
              </a:path>
              <a:path w="166370" h="165735">
                <a:moveTo>
                  <a:pt x="87261" y="4711"/>
                </a:moveTo>
                <a:lnTo>
                  <a:pt x="85204" y="36969"/>
                </a:lnTo>
                <a:lnTo>
                  <a:pt x="98124" y="35555"/>
                </a:lnTo>
                <a:lnTo>
                  <a:pt x="110331" y="32128"/>
                </a:lnTo>
                <a:lnTo>
                  <a:pt x="116103" y="29718"/>
                </a:lnTo>
                <a:lnTo>
                  <a:pt x="107751" y="19776"/>
                </a:lnTo>
                <a:lnTo>
                  <a:pt x="98078" y="11378"/>
                </a:lnTo>
                <a:lnTo>
                  <a:pt x="87261" y="4711"/>
                </a:lnTo>
                <a:close/>
              </a:path>
              <a:path w="166370" h="165735">
                <a:moveTo>
                  <a:pt x="90474" y="0"/>
                </a:moveTo>
                <a:lnTo>
                  <a:pt x="92192" y="1777"/>
                </a:lnTo>
                <a:lnTo>
                  <a:pt x="102747" y="8839"/>
                </a:lnTo>
                <a:lnTo>
                  <a:pt x="112187" y="17492"/>
                </a:lnTo>
                <a:lnTo>
                  <a:pt x="120357" y="27571"/>
                </a:lnTo>
                <a:lnTo>
                  <a:pt x="125525" y="24765"/>
                </a:lnTo>
                <a:lnTo>
                  <a:pt x="130276" y="21450"/>
                </a:lnTo>
                <a:lnTo>
                  <a:pt x="126940" y="12213"/>
                </a:lnTo>
                <a:lnTo>
                  <a:pt x="115661" y="6323"/>
                </a:lnTo>
                <a:lnTo>
                  <a:pt x="103451" y="2198"/>
                </a:lnTo>
                <a:lnTo>
                  <a:pt x="90474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60439" y="4971631"/>
            <a:ext cx="106680" cy="167640"/>
          </a:xfrm>
          <a:custGeom>
            <a:avLst/>
            <a:gdLst/>
            <a:ahLst/>
            <a:cxnLst/>
            <a:rect l="l" t="t" r="r" b="b"/>
            <a:pathLst>
              <a:path w="106680" h="167639">
                <a:moveTo>
                  <a:pt x="23253" y="0"/>
                </a:moveTo>
                <a:lnTo>
                  <a:pt x="0" y="0"/>
                </a:lnTo>
                <a:lnTo>
                  <a:pt x="6091" y="161641"/>
                </a:lnTo>
                <a:lnTo>
                  <a:pt x="17903" y="164805"/>
                </a:lnTo>
                <a:lnTo>
                  <a:pt x="31061" y="166817"/>
                </a:lnTo>
                <a:lnTo>
                  <a:pt x="44881" y="167518"/>
                </a:lnTo>
                <a:lnTo>
                  <a:pt x="60385" y="166003"/>
                </a:lnTo>
                <a:lnTo>
                  <a:pt x="73864" y="161880"/>
                </a:lnTo>
                <a:lnTo>
                  <a:pt x="85182" y="155183"/>
                </a:lnTo>
                <a:lnTo>
                  <a:pt x="93024" y="147154"/>
                </a:lnTo>
                <a:lnTo>
                  <a:pt x="39966" y="147154"/>
                </a:lnTo>
                <a:lnTo>
                  <a:pt x="30035" y="145694"/>
                </a:lnTo>
                <a:lnTo>
                  <a:pt x="23253" y="143763"/>
                </a:lnTo>
                <a:lnTo>
                  <a:pt x="24070" y="84176"/>
                </a:lnTo>
                <a:lnTo>
                  <a:pt x="33344" y="78097"/>
                </a:lnTo>
                <a:lnTo>
                  <a:pt x="44338" y="75213"/>
                </a:lnTo>
                <a:lnTo>
                  <a:pt x="95290" y="75213"/>
                </a:lnTo>
                <a:lnTo>
                  <a:pt x="89111" y="68204"/>
                </a:lnTo>
                <a:lnTo>
                  <a:pt x="82952" y="64236"/>
                </a:lnTo>
                <a:lnTo>
                  <a:pt x="23253" y="64236"/>
                </a:lnTo>
                <a:lnTo>
                  <a:pt x="23253" y="0"/>
                </a:lnTo>
                <a:close/>
              </a:path>
              <a:path w="106680" h="167639">
                <a:moveTo>
                  <a:pt x="95290" y="75213"/>
                </a:moveTo>
                <a:lnTo>
                  <a:pt x="44338" y="75213"/>
                </a:lnTo>
                <a:lnTo>
                  <a:pt x="60280" y="75371"/>
                </a:lnTo>
                <a:lnTo>
                  <a:pt x="69388" y="81056"/>
                </a:lnTo>
                <a:lnTo>
                  <a:pt x="76015" y="91100"/>
                </a:lnTo>
                <a:lnTo>
                  <a:pt x="79712" y="105842"/>
                </a:lnTo>
                <a:lnTo>
                  <a:pt x="80027" y="125621"/>
                </a:lnTo>
                <a:lnTo>
                  <a:pt x="72657" y="137009"/>
                </a:lnTo>
                <a:lnTo>
                  <a:pt x="61281" y="144474"/>
                </a:lnTo>
                <a:lnTo>
                  <a:pt x="46761" y="147154"/>
                </a:lnTo>
                <a:lnTo>
                  <a:pt x="93024" y="147154"/>
                </a:lnTo>
                <a:lnTo>
                  <a:pt x="94202" y="145947"/>
                </a:lnTo>
                <a:lnTo>
                  <a:pt x="100789" y="134207"/>
                </a:lnTo>
                <a:lnTo>
                  <a:pt x="104806" y="119997"/>
                </a:lnTo>
                <a:lnTo>
                  <a:pt x="106117" y="103351"/>
                </a:lnTo>
                <a:lnTo>
                  <a:pt x="103427" y="89805"/>
                </a:lnTo>
                <a:lnTo>
                  <a:pt x="97719" y="77969"/>
                </a:lnTo>
                <a:lnTo>
                  <a:pt x="95290" y="75213"/>
                </a:lnTo>
                <a:close/>
              </a:path>
              <a:path w="106680" h="167639">
                <a:moveTo>
                  <a:pt x="47046" y="54905"/>
                </a:moveTo>
                <a:lnTo>
                  <a:pt x="34873" y="58116"/>
                </a:lnTo>
                <a:lnTo>
                  <a:pt x="23253" y="64236"/>
                </a:lnTo>
                <a:lnTo>
                  <a:pt x="82952" y="64236"/>
                </a:lnTo>
                <a:lnTo>
                  <a:pt x="77719" y="60865"/>
                </a:lnTo>
                <a:lnTo>
                  <a:pt x="63658" y="56313"/>
                </a:lnTo>
                <a:lnTo>
                  <a:pt x="47046" y="54905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57818" y="4969002"/>
            <a:ext cx="111569" cy="172770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22002" y="4966098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0" y="0"/>
                </a:moveTo>
                <a:lnTo>
                  <a:pt x="0" y="33655"/>
                </a:lnTo>
                <a:lnTo>
                  <a:pt x="14501" y="35041"/>
                </a:lnTo>
                <a:lnTo>
                  <a:pt x="28074" y="39029"/>
                </a:lnTo>
                <a:lnTo>
                  <a:pt x="60627" y="63994"/>
                </a:lnTo>
                <a:lnTo>
                  <a:pt x="75475" y="103003"/>
                </a:lnTo>
                <a:lnTo>
                  <a:pt x="109423" y="109410"/>
                </a:lnTo>
                <a:lnTo>
                  <a:pt x="101071" y="67404"/>
                </a:lnTo>
                <a:lnTo>
                  <a:pt x="78260" y="32938"/>
                </a:lnTo>
                <a:lnTo>
                  <a:pt x="44355" y="9361"/>
                </a:lnTo>
                <a:lnTo>
                  <a:pt x="2721" y="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22002" y="4898758"/>
            <a:ext cx="177165" cy="177165"/>
          </a:xfrm>
          <a:custGeom>
            <a:avLst/>
            <a:gdLst/>
            <a:ahLst/>
            <a:cxnLst/>
            <a:rect l="l" t="t" r="r" b="b"/>
            <a:pathLst>
              <a:path w="177164" h="177164">
                <a:moveTo>
                  <a:pt x="0" y="0"/>
                </a:moveTo>
                <a:lnTo>
                  <a:pt x="0" y="33667"/>
                </a:lnTo>
                <a:lnTo>
                  <a:pt x="14689" y="34412"/>
                </a:lnTo>
                <a:lnTo>
                  <a:pt x="28953" y="36598"/>
                </a:lnTo>
                <a:lnTo>
                  <a:pt x="68456" y="51076"/>
                </a:lnTo>
                <a:lnTo>
                  <a:pt x="101499" y="75903"/>
                </a:lnTo>
                <a:lnTo>
                  <a:pt x="126115" y="109113"/>
                </a:lnTo>
                <a:lnTo>
                  <a:pt x="140338" y="148739"/>
                </a:lnTo>
                <a:lnTo>
                  <a:pt x="143078" y="176745"/>
                </a:lnTo>
                <a:lnTo>
                  <a:pt x="176758" y="176745"/>
                </a:lnTo>
                <a:lnTo>
                  <a:pt x="171457" y="133614"/>
                </a:lnTo>
                <a:lnTo>
                  <a:pt x="156412" y="94346"/>
                </a:lnTo>
                <a:lnTo>
                  <a:pt x="132914" y="60232"/>
                </a:lnTo>
                <a:lnTo>
                  <a:pt x="102250" y="32560"/>
                </a:lnTo>
                <a:lnTo>
                  <a:pt x="65712" y="12618"/>
                </a:lnTo>
                <a:lnTo>
                  <a:pt x="24587" y="1696"/>
                </a:lnTo>
                <a:lnTo>
                  <a:pt x="10082" y="2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68233" y="4987493"/>
            <a:ext cx="20929" cy="2413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07794" y="4875733"/>
            <a:ext cx="289966" cy="113029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50135" y="5162842"/>
            <a:ext cx="251701" cy="15544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32991" y="5349373"/>
            <a:ext cx="7620" cy="13970"/>
          </a:xfrm>
          <a:custGeom>
            <a:avLst/>
            <a:gdLst/>
            <a:ahLst/>
            <a:cxnLst/>
            <a:rect l="l" t="t" r="r" b="b"/>
            <a:pathLst>
              <a:path w="7619" h="13970">
                <a:moveTo>
                  <a:pt x="7162" y="13334"/>
                </a:moveTo>
                <a:lnTo>
                  <a:pt x="0" y="13334"/>
                </a:lnTo>
                <a:lnTo>
                  <a:pt x="0" y="13703"/>
                </a:lnTo>
                <a:lnTo>
                  <a:pt x="7162" y="13703"/>
                </a:lnTo>
                <a:lnTo>
                  <a:pt x="7162" y="13334"/>
                </a:lnTo>
                <a:close/>
              </a:path>
              <a:path w="7619" h="13970">
                <a:moveTo>
                  <a:pt x="6705" y="368"/>
                </a:moveTo>
                <a:lnTo>
                  <a:pt x="457" y="368"/>
                </a:lnTo>
                <a:lnTo>
                  <a:pt x="1409" y="584"/>
                </a:lnTo>
                <a:lnTo>
                  <a:pt x="1784" y="1028"/>
                </a:lnTo>
                <a:lnTo>
                  <a:pt x="1816" y="12674"/>
                </a:lnTo>
                <a:lnTo>
                  <a:pt x="1371" y="13131"/>
                </a:lnTo>
                <a:lnTo>
                  <a:pt x="457" y="13334"/>
                </a:lnTo>
                <a:lnTo>
                  <a:pt x="6705" y="13334"/>
                </a:lnTo>
                <a:lnTo>
                  <a:pt x="5753" y="13119"/>
                </a:lnTo>
                <a:lnTo>
                  <a:pt x="5367" y="12674"/>
                </a:lnTo>
                <a:lnTo>
                  <a:pt x="5333" y="1028"/>
                </a:lnTo>
                <a:lnTo>
                  <a:pt x="5791" y="571"/>
                </a:lnTo>
                <a:lnTo>
                  <a:pt x="6705" y="368"/>
                </a:lnTo>
                <a:close/>
              </a:path>
              <a:path w="7619" h="13970">
                <a:moveTo>
                  <a:pt x="7162" y="0"/>
                </a:moveTo>
                <a:lnTo>
                  <a:pt x="0" y="0"/>
                </a:lnTo>
                <a:lnTo>
                  <a:pt x="0" y="368"/>
                </a:lnTo>
                <a:lnTo>
                  <a:pt x="7162" y="368"/>
                </a:lnTo>
                <a:lnTo>
                  <a:pt x="7162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632470" y="5348852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5" h="15239">
                <a:moveTo>
                  <a:pt x="1866" y="12941"/>
                </a:moveTo>
                <a:lnTo>
                  <a:pt x="1650" y="13157"/>
                </a:lnTo>
                <a:lnTo>
                  <a:pt x="914" y="13334"/>
                </a:lnTo>
                <a:lnTo>
                  <a:pt x="0" y="13334"/>
                </a:lnTo>
                <a:lnTo>
                  <a:pt x="0" y="14744"/>
                </a:lnTo>
                <a:lnTo>
                  <a:pt x="8204" y="14744"/>
                </a:lnTo>
                <a:lnTo>
                  <a:pt x="8204" y="14363"/>
                </a:lnTo>
                <a:lnTo>
                  <a:pt x="520" y="14363"/>
                </a:lnTo>
                <a:lnTo>
                  <a:pt x="520" y="13715"/>
                </a:lnTo>
                <a:lnTo>
                  <a:pt x="2544" y="13715"/>
                </a:lnTo>
                <a:lnTo>
                  <a:pt x="2768" y="13487"/>
                </a:lnTo>
                <a:lnTo>
                  <a:pt x="2882" y="13195"/>
                </a:lnTo>
                <a:lnTo>
                  <a:pt x="2336" y="13195"/>
                </a:lnTo>
                <a:lnTo>
                  <a:pt x="1929" y="13030"/>
                </a:lnTo>
                <a:close/>
              </a:path>
              <a:path w="8255" h="15239">
                <a:moveTo>
                  <a:pt x="2544" y="13715"/>
                </a:moveTo>
                <a:lnTo>
                  <a:pt x="520" y="13715"/>
                </a:lnTo>
                <a:lnTo>
                  <a:pt x="520" y="14363"/>
                </a:lnTo>
                <a:lnTo>
                  <a:pt x="1079" y="14350"/>
                </a:lnTo>
                <a:lnTo>
                  <a:pt x="1672" y="14223"/>
                </a:lnTo>
                <a:lnTo>
                  <a:pt x="1028" y="14223"/>
                </a:lnTo>
                <a:lnTo>
                  <a:pt x="1028" y="13855"/>
                </a:lnTo>
                <a:lnTo>
                  <a:pt x="2407" y="13855"/>
                </a:lnTo>
                <a:lnTo>
                  <a:pt x="2544" y="13715"/>
                </a:lnTo>
                <a:close/>
              </a:path>
              <a:path w="8255" h="15239">
                <a:moveTo>
                  <a:pt x="5656" y="13715"/>
                </a:moveTo>
                <a:lnTo>
                  <a:pt x="2544" y="13715"/>
                </a:lnTo>
                <a:lnTo>
                  <a:pt x="2146" y="14122"/>
                </a:lnTo>
                <a:lnTo>
                  <a:pt x="1079" y="14350"/>
                </a:lnTo>
                <a:lnTo>
                  <a:pt x="520" y="14363"/>
                </a:lnTo>
                <a:lnTo>
                  <a:pt x="7175" y="14363"/>
                </a:lnTo>
                <a:lnTo>
                  <a:pt x="5994" y="14109"/>
                </a:lnTo>
                <a:lnTo>
                  <a:pt x="5656" y="13715"/>
                </a:lnTo>
                <a:close/>
              </a:path>
              <a:path w="8255" h="15239">
                <a:moveTo>
                  <a:pt x="7683" y="380"/>
                </a:moveTo>
                <a:lnTo>
                  <a:pt x="7124" y="380"/>
                </a:lnTo>
                <a:lnTo>
                  <a:pt x="6044" y="634"/>
                </a:lnTo>
                <a:lnTo>
                  <a:pt x="5422" y="1244"/>
                </a:lnTo>
                <a:lnTo>
                  <a:pt x="5370" y="13334"/>
                </a:lnTo>
                <a:lnTo>
                  <a:pt x="5460" y="13487"/>
                </a:lnTo>
                <a:lnTo>
                  <a:pt x="5994" y="14109"/>
                </a:lnTo>
                <a:lnTo>
                  <a:pt x="7175" y="14363"/>
                </a:lnTo>
                <a:lnTo>
                  <a:pt x="7683" y="14363"/>
                </a:lnTo>
                <a:lnTo>
                  <a:pt x="7683" y="14223"/>
                </a:lnTo>
                <a:lnTo>
                  <a:pt x="7175" y="14223"/>
                </a:lnTo>
                <a:lnTo>
                  <a:pt x="7175" y="13855"/>
                </a:lnTo>
                <a:lnTo>
                  <a:pt x="7683" y="13855"/>
                </a:lnTo>
                <a:lnTo>
                  <a:pt x="7683" y="13715"/>
                </a:lnTo>
                <a:lnTo>
                  <a:pt x="8204" y="13715"/>
                </a:lnTo>
                <a:lnTo>
                  <a:pt x="8204" y="13334"/>
                </a:lnTo>
                <a:lnTo>
                  <a:pt x="7289" y="13334"/>
                </a:lnTo>
                <a:lnTo>
                  <a:pt x="6542" y="13157"/>
                </a:lnTo>
                <a:lnTo>
                  <a:pt x="5854" y="13157"/>
                </a:lnTo>
                <a:lnTo>
                  <a:pt x="6219" y="12839"/>
                </a:lnTo>
                <a:lnTo>
                  <a:pt x="6222" y="1904"/>
                </a:lnTo>
                <a:lnTo>
                  <a:pt x="5854" y="1549"/>
                </a:lnTo>
                <a:lnTo>
                  <a:pt x="6621" y="1549"/>
                </a:lnTo>
                <a:lnTo>
                  <a:pt x="7289" y="1396"/>
                </a:lnTo>
                <a:lnTo>
                  <a:pt x="7683" y="1396"/>
                </a:lnTo>
                <a:lnTo>
                  <a:pt x="7683" y="888"/>
                </a:lnTo>
                <a:lnTo>
                  <a:pt x="7175" y="888"/>
                </a:lnTo>
                <a:lnTo>
                  <a:pt x="7175" y="520"/>
                </a:lnTo>
                <a:lnTo>
                  <a:pt x="7683" y="520"/>
                </a:lnTo>
                <a:lnTo>
                  <a:pt x="7683" y="380"/>
                </a:lnTo>
                <a:close/>
              </a:path>
              <a:path w="8255" h="15239">
                <a:moveTo>
                  <a:pt x="8204" y="13715"/>
                </a:moveTo>
                <a:lnTo>
                  <a:pt x="7683" y="13715"/>
                </a:lnTo>
                <a:lnTo>
                  <a:pt x="7683" y="14363"/>
                </a:lnTo>
                <a:lnTo>
                  <a:pt x="8204" y="14363"/>
                </a:lnTo>
                <a:lnTo>
                  <a:pt x="8204" y="13715"/>
                </a:lnTo>
                <a:close/>
              </a:path>
              <a:path w="8255" h="15239">
                <a:moveTo>
                  <a:pt x="2407" y="13855"/>
                </a:moveTo>
                <a:lnTo>
                  <a:pt x="1028" y="13855"/>
                </a:lnTo>
                <a:lnTo>
                  <a:pt x="1028" y="14223"/>
                </a:lnTo>
                <a:lnTo>
                  <a:pt x="1672" y="14223"/>
                </a:lnTo>
                <a:lnTo>
                  <a:pt x="2158" y="14109"/>
                </a:lnTo>
                <a:lnTo>
                  <a:pt x="2407" y="13855"/>
                </a:lnTo>
                <a:close/>
              </a:path>
              <a:path w="8255" h="15239">
                <a:moveTo>
                  <a:pt x="7683" y="13855"/>
                </a:moveTo>
                <a:lnTo>
                  <a:pt x="7175" y="13855"/>
                </a:lnTo>
                <a:lnTo>
                  <a:pt x="7175" y="14223"/>
                </a:lnTo>
                <a:lnTo>
                  <a:pt x="7683" y="14223"/>
                </a:lnTo>
                <a:lnTo>
                  <a:pt x="7683" y="13855"/>
                </a:lnTo>
                <a:close/>
              </a:path>
              <a:path w="8255" h="15239">
                <a:moveTo>
                  <a:pt x="1968" y="12839"/>
                </a:moveTo>
                <a:lnTo>
                  <a:pt x="1929" y="13030"/>
                </a:lnTo>
                <a:lnTo>
                  <a:pt x="2336" y="13195"/>
                </a:lnTo>
                <a:lnTo>
                  <a:pt x="1968" y="12839"/>
                </a:lnTo>
                <a:close/>
              </a:path>
              <a:path w="8255" h="15239">
                <a:moveTo>
                  <a:pt x="2946" y="12839"/>
                </a:moveTo>
                <a:lnTo>
                  <a:pt x="1968" y="12839"/>
                </a:lnTo>
                <a:lnTo>
                  <a:pt x="2336" y="13195"/>
                </a:lnTo>
                <a:lnTo>
                  <a:pt x="2882" y="13195"/>
                </a:lnTo>
                <a:lnTo>
                  <a:pt x="2946" y="12839"/>
                </a:lnTo>
                <a:close/>
              </a:path>
              <a:path w="8255" h="15239">
                <a:moveTo>
                  <a:pt x="6248" y="12814"/>
                </a:moveTo>
                <a:lnTo>
                  <a:pt x="5854" y="13157"/>
                </a:lnTo>
                <a:lnTo>
                  <a:pt x="6324" y="12941"/>
                </a:lnTo>
                <a:close/>
              </a:path>
              <a:path w="8255" h="15239">
                <a:moveTo>
                  <a:pt x="6324" y="12903"/>
                </a:moveTo>
                <a:lnTo>
                  <a:pt x="5854" y="13157"/>
                </a:lnTo>
                <a:lnTo>
                  <a:pt x="6542" y="13157"/>
                </a:lnTo>
                <a:lnTo>
                  <a:pt x="6324" y="12903"/>
                </a:lnTo>
                <a:close/>
              </a:path>
              <a:path w="8255" h="15239">
                <a:moveTo>
                  <a:pt x="2886" y="1587"/>
                </a:moveTo>
                <a:lnTo>
                  <a:pt x="2336" y="1587"/>
                </a:lnTo>
                <a:lnTo>
                  <a:pt x="1943" y="1917"/>
                </a:lnTo>
                <a:lnTo>
                  <a:pt x="1866" y="12941"/>
                </a:lnTo>
                <a:lnTo>
                  <a:pt x="2946" y="12839"/>
                </a:lnTo>
                <a:lnTo>
                  <a:pt x="2886" y="1587"/>
                </a:lnTo>
                <a:close/>
              </a:path>
              <a:path w="8255" h="15239">
                <a:moveTo>
                  <a:pt x="6324" y="12814"/>
                </a:moveTo>
                <a:close/>
              </a:path>
              <a:path w="8255" h="15239">
                <a:moveTo>
                  <a:pt x="1866" y="1824"/>
                </a:moveTo>
                <a:close/>
              </a:path>
              <a:path w="8255" h="15239">
                <a:moveTo>
                  <a:pt x="2336" y="1587"/>
                </a:moveTo>
                <a:lnTo>
                  <a:pt x="1984" y="1739"/>
                </a:lnTo>
                <a:lnTo>
                  <a:pt x="1943" y="1917"/>
                </a:lnTo>
                <a:lnTo>
                  <a:pt x="2336" y="1587"/>
                </a:lnTo>
                <a:close/>
              </a:path>
              <a:path w="8255" h="15239">
                <a:moveTo>
                  <a:pt x="5854" y="1549"/>
                </a:moveTo>
                <a:lnTo>
                  <a:pt x="6222" y="1904"/>
                </a:lnTo>
                <a:lnTo>
                  <a:pt x="6216" y="1701"/>
                </a:lnTo>
                <a:lnTo>
                  <a:pt x="5854" y="1549"/>
                </a:lnTo>
                <a:close/>
              </a:path>
              <a:path w="8255" h="15239">
                <a:moveTo>
                  <a:pt x="6337" y="1790"/>
                </a:moveTo>
                <a:close/>
              </a:path>
              <a:path w="8255" h="15239">
                <a:moveTo>
                  <a:pt x="8204" y="0"/>
                </a:moveTo>
                <a:lnTo>
                  <a:pt x="0" y="0"/>
                </a:lnTo>
                <a:lnTo>
                  <a:pt x="0" y="1396"/>
                </a:lnTo>
                <a:lnTo>
                  <a:pt x="927" y="1396"/>
                </a:lnTo>
                <a:lnTo>
                  <a:pt x="1650" y="1562"/>
                </a:lnTo>
                <a:lnTo>
                  <a:pt x="1866" y="1824"/>
                </a:lnTo>
                <a:lnTo>
                  <a:pt x="2072" y="1701"/>
                </a:lnTo>
                <a:lnTo>
                  <a:pt x="2336" y="1587"/>
                </a:lnTo>
                <a:lnTo>
                  <a:pt x="2886" y="1587"/>
                </a:lnTo>
                <a:lnTo>
                  <a:pt x="2806" y="1384"/>
                </a:lnTo>
                <a:lnTo>
                  <a:pt x="2719" y="1244"/>
                </a:lnTo>
                <a:lnTo>
                  <a:pt x="2539" y="1028"/>
                </a:lnTo>
                <a:lnTo>
                  <a:pt x="520" y="1028"/>
                </a:lnTo>
                <a:lnTo>
                  <a:pt x="520" y="380"/>
                </a:lnTo>
                <a:lnTo>
                  <a:pt x="8204" y="380"/>
                </a:lnTo>
                <a:lnTo>
                  <a:pt x="8204" y="0"/>
                </a:lnTo>
                <a:close/>
              </a:path>
              <a:path w="8255" h="15239">
                <a:moveTo>
                  <a:pt x="6621" y="1549"/>
                </a:moveTo>
                <a:lnTo>
                  <a:pt x="5854" y="1549"/>
                </a:lnTo>
                <a:lnTo>
                  <a:pt x="6216" y="1701"/>
                </a:lnTo>
                <a:lnTo>
                  <a:pt x="6540" y="1587"/>
                </a:lnTo>
                <a:close/>
              </a:path>
              <a:path w="8255" h="15239">
                <a:moveTo>
                  <a:pt x="8204" y="380"/>
                </a:moveTo>
                <a:lnTo>
                  <a:pt x="7683" y="380"/>
                </a:lnTo>
                <a:lnTo>
                  <a:pt x="7683" y="1396"/>
                </a:lnTo>
                <a:lnTo>
                  <a:pt x="8204" y="1396"/>
                </a:lnTo>
                <a:lnTo>
                  <a:pt x="8204" y="380"/>
                </a:lnTo>
                <a:close/>
              </a:path>
              <a:path w="8255" h="15239">
                <a:moveTo>
                  <a:pt x="1028" y="380"/>
                </a:moveTo>
                <a:lnTo>
                  <a:pt x="520" y="380"/>
                </a:lnTo>
                <a:lnTo>
                  <a:pt x="520" y="1028"/>
                </a:lnTo>
                <a:lnTo>
                  <a:pt x="2539" y="1028"/>
                </a:lnTo>
                <a:lnTo>
                  <a:pt x="2422" y="888"/>
                </a:lnTo>
                <a:lnTo>
                  <a:pt x="1028" y="888"/>
                </a:lnTo>
                <a:lnTo>
                  <a:pt x="1028" y="520"/>
                </a:lnTo>
                <a:lnTo>
                  <a:pt x="1678" y="520"/>
                </a:lnTo>
                <a:lnTo>
                  <a:pt x="1028" y="380"/>
                </a:lnTo>
                <a:close/>
              </a:path>
              <a:path w="8255" h="15239">
                <a:moveTo>
                  <a:pt x="7124" y="380"/>
                </a:moveTo>
                <a:lnTo>
                  <a:pt x="1028" y="380"/>
                </a:lnTo>
                <a:lnTo>
                  <a:pt x="2209" y="634"/>
                </a:lnTo>
                <a:lnTo>
                  <a:pt x="2539" y="1028"/>
                </a:lnTo>
                <a:lnTo>
                  <a:pt x="5643" y="1028"/>
                </a:lnTo>
                <a:lnTo>
                  <a:pt x="6057" y="622"/>
                </a:lnTo>
                <a:lnTo>
                  <a:pt x="7124" y="380"/>
                </a:lnTo>
                <a:close/>
              </a:path>
              <a:path w="8255" h="15239">
                <a:moveTo>
                  <a:pt x="1678" y="520"/>
                </a:moveTo>
                <a:lnTo>
                  <a:pt x="1028" y="520"/>
                </a:lnTo>
                <a:lnTo>
                  <a:pt x="1028" y="888"/>
                </a:lnTo>
                <a:lnTo>
                  <a:pt x="2422" y="888"/>
                </a:lnTo>
                <a:lnTo>
                  <a:pt x="2209" y="634"/>
                </a:lnTo>
                <a:lnTo>
                  <a:pt x="1678" y="520"/>
                </a:lnTo>
                <a:close/>
              </a:path>
              <a:path w="8255" h="15239">
                <a:moveTo>
                  <a:pt x="7683" y="520"/>
                </a:moveTo>
                <a:lnTo>
                  <a:pt x="7175" y="520"/>
                </a:lnTo>
                <a:lnTo>
                  <a:pt x="7175" y="888"/>
                </a:lnTo>
                <a:lnTo>
                  <a:pt x="7683" y="888"/>
                </a:lnTo>
                <a:lnTo>
                  <a:pt x="7683" y="52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1339" y="5349373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4718" y="8229"/>
                </a:moveTo>
                <a:lnTo>
                  <a:pt x="3848" y="8229"/>
                </a:lnTo>
                <a:lnTo>
                  <a:pt x="4343" y="8750"/>
                </a:lnTo>
                <a:lnTo>
                  <a:pt x="4800" y="9131"/>
                </a:lnTo>
                <a:lnTo>
                  <a:pt x="5689" y="9613"/>
                </a:lnTo>
                <a:lnTo>
                  <a:pt x="7289" y="9728"/>
                </a:lnTo>
                <a:lnTo>
                  <a:pt x="7797" y="9550"/>
                </a:lnTo>
                <a:lnTo>
                  <a:pt x="8610" y="8877"/>
                </a:lnTo>
                <a:lnTo>
                  <a:pt x="8822" y="8559"/>
                </a:lnTo>
                <a:lnTo>
                  <a:pt x="8917" y="8356"/>
                </a:lnTo>
                <a:lnTo>
                  <a:pt x="4889" y="8356"/>
                </a:lnTo>
                <a:lnTo>
                  <a:pt x="4718" y="8229"/>
                </a:lnTo>
                <a:close/>
              </a:path>
              <a:path w="10794" h="10160">
                <a:moveTo>
                  <a:pt x="4787" y="0"/>
                </a:moveTo>
                <a:lnTo>
                  <a:pt x="0" y="0"/>
                </a:lnTo>
                <a:lnTo>
                  <a:pt x="0" y="355"/>
                </a:lnTo>
                <a:lnTo>
                  <a:pt x="850" y="736"/>
                </a:lnTo>
                <a:lnTo>
                  <a:pt x="952" y="8559"/>
                </a:lnTo>
                <a:lnTo>
                  <a:pt x="812" y="8724"/>
                </a:lnTo>
                <a:lnTo>
                  <a:pt x="0" y="9080"/>
                </a:lnTo>
                <a:lnTo>
                  <a:pt x="0" y="9448"/>
                </a:lnTo>
                <a:lnTo>
                  <a:pt x="3848" y="9448"/>
                </a:lnTo>
                <a:lnTo>
                  <a:pt x="3848" y="8229"/>
                </a:lnTo>
                <a:lnTo>
                  <a:pt x="4718" y="8229"/>
                </a:lnTo>
                <a:lnTo>
                  <a:pt x="4343" y="7950"/>
                </a:lnTo>
                <a:lnTo>
                  <a:pt x="3848" y="7124"/>
                </a:lnTo>
                <a:lnTo>
                  <a:pt x="3941" y="876"/>
                </a:lnTo>
                <a:lnTo>
                  <a:pt x="4051" y="711"/>
                </a:lnTo>
                <a:lnTo>
                  <a:pt x="4787" y="355"/>
                </a:lnTo>
                <a:lnTo>
                  <a:pt x="4787" y="0"/>
                </a:lnTo>
                <a:close/>
              </a:path>
              <a:path w="10794" h="10160">
                <a:moveTo>
                  <a:pt x="10198" y="0"/>
                </a:moveTo>
                <a:lnTo>
                  <a:pt x="5422" y="0"/>
                </a:lnTo>
                <a:lnTo>
                  <a:pt x="5422" y="355"/>
                </a:lnTo>
                <a:lnTo>
                  <a:pt x="6184" y="800"/>
                </a:lnTo>
                <a:lnTo>
                  <a:pt x="6261" y="7721"/>
                </a:lnTo>
                <a:lnTo>
                  <a:pt x="5943" y="8204"/>
                </a:lnTo>
                <a:lnTo>
                  <a:pt x="5473" y="8356"/>
                </a:lnTo>
                <a:lnTo>
                  <a:pt x="8917" y="8356"/>
                </a:lnTo>
                <a:lnTo>
                  <a:pt x="9027" y="7950"/>
                </a:lnTo>
                <a:lnTo>
                  <a:pt x="9138" y="7124"/>
                </a:lnTo>
                <a:lnTo>
                  <a:pt x="9245" y="876"/>
                </a:lnTo>
                <a:lnTo>
                  <a:pt x="9385" y="698"/>
                </a:lnTo>
                <a:lnTo>
                  <a:pt x="10198" y="355"/>
                </a:lnTo>
                <a:lnTo>
                  <a:pt x="10198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40818" y="5348852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5">
                <a:moveTo>
                  <a:pt x="4889" y="9164"/>
                </a:moveTo>
                <a:lnTo>
                  <a:pt x="5016" y="10071"/>
                </a:lnTo>
                <a:lnTo>
                  <a:pt x="6045" y="10629"/>
                </a:lnTo>
                <a:lnTo>
                  <a:pt x="6616" y="10769"/>
                </a:lnTo>
                <a:lnTo>
                  <a:pt x="7912" y="10769"/>
                </a:lnTo>
                <a:lnTo>
                  <a:pt x="8559" y="10553"/>
                </a:lnTo>
                <a:lnTo>
                  <a:pt x="9342" y="9893"/>
                </a:lnTo>
                <a:lnTo>
                  <a:pt x="5765" y="9893"/>
                </a:lnTo>
                <a:lnTo>
                  <a:pt x="5879" y="9677"/>
                </a:lnTo>
                <a:lnTo>
                  <a:pt x="5931" y="9385"/>
                </a:lnTo>
                <a:lnTo>
                  <a:pt x="5143" y="9385"/>
                </a:lnTo>
                <a:lnTo>
                  <a:pt x="4889" y="9164"/>
                </a:lnTo>
                <a:close/>
              </a:path>
              <a:path w="11430" h="10795">
                <a:moveTo>
                  <a:pt x="927" y="8866"/>
                </a:moveTo>
                <a:lnTo>
                  <a:pt x="120" y="9207"/>
                </a:lnTo>
                <a:lnTo>
                  <a:pt x="0" y="10477"/>
                </a:lnTo>
                <a:lnTo>
                  <a:pt x="4368" y="10477"/>
                </a:lnTo>
                <a:lnTo>
                  <a:pt x="4368" y="9969"/>
                </a:lnTo>
                <a:lnTo>
                  <a:pt x="520" y="9969"/>
                </a:lnTo>
                <a:lnTo>
                  <a:pt x="520" y="9461"/>
                </a:lnTo>
                <a:lnTo>
                  <a:pt x="1816" y="9461"/>
                </a:lnTo>
                <a:lnTo>
                  <a:pt x="1957" y="9245"/>
                </a:lnTo>
                <a:lnTo>
                  <a:pt x="1333" y="9245"/>
                </a:lnTo>
                <a:lnTo>
                  <a:pt x="927" y="8940"/>
                </a:lnTo>
                <a:close/>
              </a:path>
              <a:path w="11430" h="10795">
                <a:moveTo>
                  <a:pt x="4368" y="9502"/>
                </a:moveTo>
                <a:lnTo>
                  <a:pt x="4368" y="10477"/>
                </a:lnTo>
                <a:lnTo>
                  <a:pt x="4889" y="10477"/>
                </a:lnTo>
                <a:lnTo>
                  <a:pt x="4800" y="9893"/>
                </a:lnTo>
                <a:lnTo>
                  <a:pt x="4368" y="9502"/>
                </a:lnTo>
                <a:close/>
              </a:path>
              <a:path w="11430" h="10795">
                <a:moveTo>
                  <a:pt x="1816" y="9461"/>
                </a:moveTo>
                <a:lnTo>
                  <a:pt x="520" y="9461"/>
                </a:lnTo>
                <a:lnTo>
                  <a:pt x="520" y="9969"/>
                </a:lnTo>
                <a:lnTo>
                  <a:pt x="1041" y="9944"/>
                </a:lnTo>
                <a:lnTo>
                  <a:pt x="1676" y="9677"/>
                </a:lnTo>
                <a:lnTo>
                  <a:pt x="1816" y="9461"/>
                </a:lnTo>
                <a:close/>
              </a:path>
              <a:path w="11430" h="10795">
                <a:moveTo>
                  <a:pt x="3860" y="9461"/>
                </a:moveTo>
                <a:lnTo>
                  <a:pt x="1816" y="9461"/>
                </a:lnTo>
                <a:lnTo>
                  <a:pt x="1676" y="9677"/>
                </a:lnTo>
                <a:lnTo>
                  <a:pt x="1041" y="9944"/>
                </a:lnTo>
                <a:lnTo>
                  <a:pt x="520" y="9969"/>
                </a:lnTo>
                <a:lnTo>
                  <a:pt x="3860" y="9969"/>
                </a:lnTo>
                <a:lnTo>
                  <a:pt x="3860" y="9461"/>
                </a:lnTo>
                <a:close/>
              </a:path>
              <a:path w="11430" h="10795">
                <a:moveTo>
                  <a:pt x="3860" y="7429"/>
                </a:moveTo>
                <a:lnTo>
                  <a:pt x="3860" y="9969"/>
                </a:lnTo>
                <a:lnTo>
                  <a:pt x="4368" y="9969"/>
                </a:lnTo>
                <a:lnTo>
                  <a:pt x="4248" y="9372"/>
                </a:lnTo>
                <a:lnTo>
                  <a:pt x="3987" y="9093"/>
                </a:lnTo>
                <a:lnTo>
                  <a:pt x="4340" y="8775"/>
                </a:lnTo>
                <a:lnTo>
                  <a:pt x="4015" y="8060"/>
                </a:lnTo>
                <a:lnTo>
                  <a:pt x="3921" y="7495"/>
                </a:lnTo>
                <a:close/>
              </a:path>
              <a:path w="11430" h="10795">
                <a:moveTo>
                  <a:pt x="4889" y="9461"/>
                </a:moveTo>
                <a:lnTo>
                  <a:pt x="4368" y="9461"/>
                </a:lnTo>
                <a:lnTo>
                  <a:pt x="4508" y="9651"/>
                </a:lnTo>
                <a:lnTo>
                  <a:pt x="4889" y="9966"/>
                </a:lnTo>
                <a:lnTo>
                  <a:pt x="4889" y="9461"/>
                </a:lnTo>
                <a:close/>
              </a:path>
              <a:path w="11430" h="10795">
                <a:moveTo>
                  <a:pt x="6007" y="9436"/>
                </a:moveTo>
                <a:lnTo>
                  <a:pt x="5765" y="9893"/>
                </a:lnTo>
                <a:lnTo>
                  <a:pt x="9342" y="9893"/>
                </a:lnTo>
                <a:lnTo>
                  <a:pt x="9522" y="9740"/>
                </a:lnTo>
                <a:lnTo>
                  <a:pt x="7151" y="9728"/>
                </a:lnTo>
                <a:lnTo>
                  <a:pt x="6007" y="9436"/>
                </a:lnTo>
                <a:close/>
              </a:path>
              <a:path w="11430" h="10795">
                <a:moveTo>
                  <a:pt x="8399" y="9353"/>
                </a:moveTo>
                <a:lnTo>
                  <a:pt x="8089" y="9601"/>
                </a:lnTo>
                <a:lnTo>
                  <a:pt x="7721" y="9740"/>
                </a:lnTo>
                <a:lnTo>
                  <a:pt x="8737" y="9740"/>
                </a:lnTo>
                <a:lnTo>
                  <a:pt x="8399" y="9353"/>
                </a:lnTo>
                <a:close/>
              </a:path>
              <a:path w="11430" h="10795">
                <a:moveTo>
                  <a:pt x="9788" y="9347"/>
                </a:moveTo>
                <a:lnTo>
                  <a:pt x="8407" y="9347"/>
                </a:lnTo>
                <a:lnTo>
                  <a:pt x="8737" y="9740"/>
                </a:lnTo>
                <a:lnTo>
                  <a:pt x="9522" y="9740"/>
                </a:lnTo>
                <a:lnTo>
                  <a:pt x="9788" y="9347"/>
                </a:lnTo>
                <a:close/>
              </a:path>
              <a:path w="11430" h="10795">
                <a:moveTo>
                  <a:pt x="4439" y="8750"/>
                </a:moveTo>
                <a:lnTo>
                  <a:pt x="3987" y="9093"/>
                </a:lnTo>
                <a:lnTo>
                  <a:pt x="4368" y="9502"/>
                </a:lnTo>
                <a:lnTo>
                  <a:pt x="4889" y="9461"/>
                </a:lnTo>
                <a:lnTo>
                  <a:pt x="4806" y="9093"/>
                </a:lnTo>
                <a:lnTo>
                  <a:pt x="4439" y="8750"/>
                </a:lnTo>
                <a:close/>
              </a:path>
              <a:path w="11430" h="10795">
                <a:moveTo>
                  <a:pt x="5173" y="8750"/>
                </a:moveTo>
                <a:lnTo>
                  <a:pt x="4889" y="8750"/>
                </a:lnTo>
                <a:lnTo>
                  <a:pt x="4982" y="9245"/>
                </a:lnTo>
                <a:lnTo>
                  <a:pt x="5143" y="9385"/>
                </a:lnTo>
                <a:lnTo>
                  <a:pt x="5919" y="9375"/>
                </a:lnTo>
                <a:lnTo>
                  <a:pt x="5173" y="8750"/>
                </a:lnTo>
                <a:close/>
              </a:path>
              <a:path w="11430" h="10795">
                <a:moveTo>
                  <a:pt x="5919" y="9375"/>
                </a:moveTo>
                <a:lnTo>
                  <a:pt x="5143" y="9385"/>
                </a:lnTo>
                <a:lnTo>
                  <a:pt x="5931" y="9385"/>
                </a:lnTo>
                <a:close/>
              </a:path>
              <a:path w="11430" h="10795">
                <a:moveTo>
                  <a:pt x="5308" y="520"/>
                </a:moveTo>
                <a:lnTo>
                  <a:pt x="4787" y="558"/>
                </a:lnTo>
                <a:lnTo>
                  <a:pt x="4216" y="825"/>
                </a:lnTo>
                <a:lnTo>
                  <a:pt x="4004" y="1168"/>
                </a:lnTo>
                <a:lnTo>
                  <a:pt x="3931" y="7506"/>
                </a:lnTo>
                <a:lnTo>
                  <a:pt x="4726" y="8369"/>
                </a:lnTo>
                <a:lnTo>
                  <a:pt x="5919" y="9375"/>
                </a:lnTo>
                <a:lnTo>
                  <a:pt x="6159" y="9372"/>
                </a:lnTo>
                <a:lnTo>
                  <a:pt x="6782" y="9164"/>
                </a:lnTo>
                <a:lnTo>
                  <a:pt x="6988" y="8877"/>
                </a:lnTo>
                <a:lnTo>
                  <a:pt x="5994" y="8877"/>
                </a:lnTo>
                <a:lnTo>
                  <a:pt x="5898" y="8597"/>
                </a:lnTo>
                <a:lnTo>
                  <a:pt x="5867" y="8381"/>
                </a:lnTo>
                <a:lnTo>
                  <a:pt x="5676" y="8381"/>
                </a:lnTo>
                <a:lnTo>
                  <a:pt x="5283" y="8140"/>
                </a:lnTo>
                <a:lnTo>
                  <a:pt x="4977" y="7645"/>
                </a:lnTo>
                <a:lnTo>
                  <a:pt x="4368" y="7645"/>
                </a:lnTo>
                <a:lnTo>
                  <a:pt x="4813" y="7378"/>
                </a:lnTo>
                <a:lnTo>
                  <a:pt x="4988" y="1689"/>
                </a:lnTo>
                <a:lnTo>
                  <a:pt x="4787" y="1689"/>
                </a:lnTo>
                <a:lnTo>
                  <a:pt x="4571" y="1231"/>
                </a:lnTo>
                <a:lnTo>
                  <a:pt x="5532" y="1231"/>
                </a:lnTo>
                <a:lnTo>
                  <a:pt x="5422" y="1028"/>
                </a:lnTo>
                <a:lnTo>
                  <a:pt x="5308" y="520"/>
                </a:lnTo>
                <a:close/>
              </a:path>
              <a:path w="11430" h="10795">
                <a:moveTo>
                  <a:pt x="10718" y="520"/>
                </a:moveTo>
                <a:lnTo>
                  <a:pt x="10210" y="533"/>
                </a:lnTo>
                <a:lnTo>
                  <a:pt x="9575" y="800"/>
                </a:lnTo>
                <a:lnTo>
                  <a:pt x="9207" y="1346"/>
                </a:lnTo>
                <a:lnTo>
                  <a:pt x="9084" y="8060"/>
                </a:lnTo>
                <a:lnTo>
                  <a:pt x="8960" y="8470"/>
                </a:lnTo>
                <a:lnTo>
                  <a:pt x="8399" y="9353"/>
                </a:lnTo>
                <a:lnTo>
                  <a:pt x="9788" y="9347"/>
                </a:lnTo>
                <a:lnTo>
                  <a:pt x="9909" y="9093"/>
                </a:lnTo>
                <a:lnTo>
                  <a:pt x="9987" y="8597"/>
                </a:lnTo>
                <a:lnTo>
                  <a:pt x="9537" y="8470"/>
                </a:lnTo>
                <a:lnTo>
                  <a:pt x="10072" y="8470"/>
                </a:lnTo>
                <a:lnTo>
                  <a:pt x="10189" y="7327"/>
                </a:lnTo>
                <a:lnTo>
                  <a:pt x="10308" y="1689"/>
                </a:lnTo>
                <a:lnTo>
                  <a:pt x="10096" y="1689"/>
                </a:lnTo>
                <a:lnTo>
                  <a:pt x="9905" y="1219"/>
                </a:lnTo>
                <a:lnTo>
                  <a:pt x="11239" y="1219"/>
                </a:lnTo>
                <a:lnTo>
                  <a:pt x="11239" y="1028"/>
                </a:lnTo>
                <a:lnTo>
                  <a:pt x="10718" y="1028"/>
                </a:lnTo>
                <a:lnTo>
                  <a:pt x="10718" y="520"/>
                </a:lnTo>
                <a:close/>
              </a:path>
              <a:path w="11430" h="10795">
                <a:moveTo>
                  <a:pt x="1142" y="8775"/>
                </a:moveTo>
                <a:lnTo>
                  <a:pt x="927" y="8866"/>
                </a:lnTo>
                <a:lnTo>
                  <a:pt x="1333" y="9245"/>
                </a:lnTo>
                <a:lnTo>
                  <a:pt x="1142" y="8775"/>
                </a:lnTo>
                <a:close/>
              </a:path>
              <a:path w="11430" h="10795">
                <a:moveTo>
                  <a:pt x="2033" y="8775"/>
                </a:moveTo>
                <a:lnTo>
                  <a:pt x="1142" y="8775"/>
                </a:lnTo>
                <a:lnTo>
                  <a:pt x="1333" y="9245"/>
                </a:lnTo>
                <a:lnTo>
                  <a:pt x="1957" y="9245"/>
                </a:lnTo>
                <a:lnTo>
                  <a:pt x="2033" y="8775"/>
                </a:lnTo>
                <a:close/>
              </a:path>
              <a:path w="11430" h="10795">
                <a:moveTo>
                  <a:pt x="3921" y="7495"/>
                </a:moveTo>
                <a:lnTo>
                  <a:pt x="4015" y="8060"/>
                </a:lnTo>
                <a:lnTo>
                  <a:pt x="4439" y="8750"/>
                </a:lnTo>
                <a:lnTo>
                  <a:pt x="4889" y="9164"/>
                </a:lnTo>
                <a:lnTo>
                  <a:pt x="4889" y="8750"/>
                </a:lnTo>
                <a:lnTo>
                  <a:pt x="5173" y="8750"/>
                </a:lnTo>
                <a:lnTo>
                  <a:pt x="4726" y="8369"/>
                </a:lnTo>
                <a:lnTo>
                  <a:pt x="3921" y="7495"/>
                </a:lnTo>
                <a:close/>
              </a:path>
              <a:path w="11430" h="10795">
                <a:moveTo>
                  <a:pt x="5994" y="8369"/>
                </a:moveTo>
                <a:lnTo>
                  <a:pt x="5898" y="8597"/>
                </a:lnTo>
                <a:lnTo>
                  <a:pt x="5994" y="8877"/>
                </a:lnTo>
                <a:lnTo>
                  <a:pt x="5994" y="8369"/>
                </a:lnTo>
                <a:close/>
              </a:path>
              <a:path w="11430" h="10795">
                <a:moveTo>
                  <a:pt x="7253" y="8369"/>
                </a:moveTo>
                <a:lnTo>
                  <a:pt x="5994" y="8369"/>
                </a:lnTo>
                <a:lnTo>
                  <a:pt x="5994" y="8877"/>
                </a:lnTo>
                <a:lnTo>
                  <a:pt x="6988" y="8877"/>
                </a:lnTo>
                <a:lnTo>
                  <a:pt x="7169" y="8597"/>
                </a:lnTo>
                <a:lnTo>
                  <a:pt x="7253" y="8369"/>
                </a:lnTo>
                <a:close/>
              </a:path>
              <a:path w="11430" h="10795">
                <a:moveTo>
                  <a:pt x="964" y="1641"/>
                </a:moveTo>
                <a:lnTo>
                  <a:pt x="927" y="8866"/>
                </a:lnTo>
                <a:lnTo>
                  <a:pt x="1142" y="8775"/>
                </a:lnTo>
                <a:lnTo>
                  <a:pt x="2033" y="8775"/>
                </a:lnTo>
                <a:lnTo>
                  <a:pt x="2056" y="1727"/>
                </a:lnTo>
                <a:lnTo>
                  <a:pt x="1155" y="1727"/>
                </a:lnTo>
                <a:lnTo>
                  <a:pt x="964" y="1641"/>
                </a:lnTo>
                <a:close/>
              </a:path>
              <a:path w="11430" h="10795">
                <a:moveTo>
                  <a:pt x="10072" y="8470"/>
                </a:moveTo>
                <a:lnTo>
                  <a:pt x="9537" y="8470"/>
                </a:lnTo>
                <a:lnTo>
                  <a:pt x="10032" y="8597"/>
                </a:lnTo>
                <a:lnTo>
                  <a:pt x="10072" y="8470"/>
                </a:lnTo>
                <a:close/>
              </a:path>
              <a:path w="11430" h="10795">
                <a:moveTo>
                  <a:pt x="6286" y="8060"/>
                </a:moveTo>
                <a:lnTo>
                  <a:pt x="6134" y="8293"/>
                </a:lnTo>
                <a:lnTo>
                  <a:pt x="5893" y="8373"/>
                </a:lnTo>
                <a:lnTo>
                  <a:pt x="7253" y="8369"/>
                </a:lnTo>
                <a:lnTo>
                  <a:pt x="7255" y="8242"/>
                </a:lnTo>
                <a:lnTo>
                  <a:pt x="6781" y="8242"/>
                </a:lnTo>
                <a:lnTo>
                  <a:pt x="6331" y="8115"/>
                </a:lnTo>
                <a:close/>
              </a:path>
              <a:path w="11430" h="10795">
                <a:moveTo>
                  <a:pt x="6349" y="7962"/>
                </a:moveTo>
                <a:lnTo>
                  <a:pt x="6331" y="8115"/>
                </a:lnTo>
                <a:lnTo>
                  <a:pt x="6781" y="8242"/>
                </a:lnTo>
                <a:lnTo>
                  <a:pt x="6349" y="7962"/>
                </a:lnTo>
                <a:close/>
              </a:path>
              <a:path w="11430" h="10795">
                <a:moveTo>
                  <a:pt x="7259" y="7962"/>
                </a:moveTo>
                <a:lnTo>
                  <a:pt x="6349" y="7962"/>
                </a:lnTo>
                <a:lnTo>
                  <a:pt x="6781" y="8242"/>
                </a:lnTo>
                <a:lnTo>
                  <a:pt x="7255" y="8242"/>
                </a:lnTo>
                <a:lnTo>
                  <a:pt x="7259" y="7962"/>
                </a:lnTo>
                <a:close/>
              </a:path>
              <a:path w="11430" h="10795">
                <a:moveTo>
                  <a:pt x="6273" y="1662"/>
                </a:moveTo>
                <a:lnTo>
                  <a:pt x="6286" y="8060"/>
                </a:lnTo>
                <a:lnTo>
                  <a:pt x="7259" y="7962"/>
                </a:lnTo>
                <a:lnTo>
                  <a:pt x="7360" y="1765"/>
                </a:lnTo>
                <a:lnTo>
                  <a:pt x="6451" y="1765"/>
                </a:lnTo>
                <a:lnTo>
                  <a:pt x="6273" y="1662"/>
                </a:lnTo>
                <a:close/>
              </a:path>
              <a:path w="11430" h="10795">
                <a:moveTo>
                  <a:pt x="4813" y="7378"/>
                </a:moveTo>
                <a:lnTo>
                  <a:pt x="4368" y="7645"/>
                </a:lnTo>
                <a:lnTo>
                  <a:pt x="4889" y="7645"/>
                </a:lnTo>
                <a:lnTo>
                  <a:pt x="4813" y="7378"/>
                </a:lnTo>
                <a:close/>
              </a:path>
              <a:path w="11430" h="10795">
                <a:moveTo>
                  <a:pt x="4891" y="7506"/>
                </a:moveTo>
                <a:lnTo>
                  <a:pt x="4889" y="7645"/>
                </a:lnTo>
                <a:lnTo>
                  <a:pt x="4891" y="7506"/>
                </a:lnTo>
                <a:close/>
              </a:path>
              <a:path w="11430" h="10795">
                <a:moveTo>
                  <a:pt x="4893" y="7378"/>
                </a:moveTo>
                <a:lnTo>
                  <a:pt x="4891" y="7506"/>
                </a:lnTo>
                <a:lnTo>
                  <a:pt x="4893" y="7378"/>
                </a:lnTo>
                <a:close/>
              </a:path>
              <a:path w="11430" h="10795">
                <a:moveTo>
                  <a:pt x="6705" y="1320"/>
                </a:moveTo>
                <a:lnTo>
                  <a:pt x="6509" y="1447"/>
                </a:lnTo>
                <a:lnTo>
                  <a:pt x="6385" y="1727"/>
                </a:lnTo>
                <a:lnTo>
                  <a:pt x="6705" y="1320"/>
                </a:lnTo>
                <a:close/>
              </a:path>
              <a:path w="11430" h="10795">
                <a:moveTo>
                  <a:pt x="7294" y="1320"/>
                </a:moveTo>
                <a:lnTo>
                  <a:pt x="6705" y="1320"/>
                </a:lnTo>
                <a:lnTo>
                  <a:pt x="6451" y="1765"/>
                </a:lnTo>
                <a:lnTo>
                  <a:pt x="7360" y="1765"/>
                </a:lnTo>
                <a:lnTo>
                  <a:pt x="7294" y="1320"/>
                </a:lnTo>
                <a:close/>
              </a:path>
              <a:path w="11430" h="10795">
                <a:moveTo>
                  <a:pt x="1371" y="1257"/>
                </a:moveTo>
                <a:lnTo>
                  <a:pt x="1192" y="1396"/>
                </a:lnTo>
                <a:lnTo>
                  <a:pt x="1071" y="1689"/>
                </a:lnTo>
                <a:lnTo>
                  <a:pt x="1371" y="1257"/>
                </a:lnTo>
                <a:close/>
              </a:path>
              <a:path w="11430" h="10795">
                <a:moveTo>
                  <a:pt x="1969" y="1257"/>
                </a:moveTo>
                <a:lnTo>
                  <a:pt x="1371" y="1257"/>
                </a:lnTo>
                <a:lnTo>
                  <a:pt x="1155" y="1727"/>
                </a:lnTo>
                <a:lnTo>
                  <a:pt x="2056" y="1727"/>
                </a:lnTo>
                <a:lnTo>
                  <a:pt x="1969" y="1257"/>
                </a:lnTo>
                <a:close/>
              </a:path>
              <a:path w="11430" h="10795">
                <a:moveTo>
                  <a:pt x="4571" y="1231"/>
                </a:moveTo>
                <a:lnTo>
                  <a:pt x="4787" y="1689"/>
                </a:lnTo>
                <a:lnTo>
                  <a:pt x="4819" y="1396"/>
                </a:lnTo>
                <a:lnTo>
                  <a:pt x="4571" y="1231"/>
                </a:lnTo>
                <a:close/>
              </a:path>
              <a:path w="11430" h="10795">
                <a:moveTo>
                  <a:pt x="4989" y="1594"/>
                </a:moveTo>
                <a:lnTo>
                  <a:pt x="4787" y="1689"/>
                </a:lnTo>
                <a:lnTo>
                  <a:pt x="4988" y="1689"/>
                </a:lnTo>
                <a:close/>
              </a:path>
              <a:path w="11430" h="10795">
                <a:moveTo>
                  <a:pt x="9905" y="1219"/>
                </a:moveTo>
                <a:lnTo>
                  <a:pt x="10096" y="1689"/>
                </a:lnTo>
                <a:lnTo>
                  <a:pt x="10092" y="1358"/>
                </a:lnTo>
                <a:lnTo>
                  <a:pt x="9905" y="1219"/>
                </a:lnTo>
                <a:close/>
              </a:path>
              <a:path w="11430" h="10795">
                <a:moveTo>
                  <a:pt x="10310" y="1601"/>
                </a:moveTo>
                <a:lnTo>
                  <a:pt x="10096" y="1689"/>
                </a:lnTo>
                <a:lnTo>
                  <a:pt x="10308" y="1689"/>
                </a:lnTo>
                <a:close/>
              </a:path>
              <a:path w="11430" h="10795">
                <a:moveTo>
                  <a:pt x="5943" y="520"/>
                </a:moveTo>
                <a:lnTo>
                  <a:pt x="5943" y="1028"/>
                </a:lnTo>
                <a:lnTo>
                  <a:pt x="5816" y="1028"/>
                </a:lnTo>
                <a:lnTo>
                  <a:pt x="5729" y="1346"/>
                </a:lnTo>
                <a:lnTo>
                  <a:pt x="6273" y="1662"/>
                </a:lnTo>
                <a:lnTo>
                  <a:pt x="6391" y="1523"/>
                </a:lnTo>
                <a:lnTo>
                  <a:pt x="6705" y="1320"/>
                </a:lnTo>
                <a:lnTo>
                  <a:pt x="7294" y="1320"/>
                </a:lnTo>
                <a:lnTo>
                  <a:pt x="7123" y="1028"/>
                </a:lnTo>
                <a:lnTo>
                  <a:pt x="6959" y="876"/>
                </a:lnTo>
                <a:lnTo>
                  <a:pt x="6451" y="584"/>
                </a:lnTo>
                <a:lnTo>
                  <a:pt x="5943" y="520"/>
                </a:lnTo>
                <a:close/>
              </a:path>
              <a:path w="11430" h="10795">
                <a:moveTo>
                  <a:pt x="5422" y="0"/>
                </a:moveTo>
                <a:lnTo>
                  <a:pt x="0" y="0"/>
                </a:lnTo>
                <a:lnTo>
                  <a:pt x="112" y="1257"/>
                </a:lnTo>
                <a:lnTo>
                  <a:pt x="964" y="1641"/>
                </a:lnTo>
                <a:lnTo>
                  <a:pt x="1046" y="1511"/>
                </a:lnTo>
                <a:lnTo>
                  <a:pt x="1371" y="1257"/>
                </a:lnTo>
                <a:lnTo>
                  <a:pt x="1969" y="1257"/>
                </a:lnTo>
                <a:lnTo>
                  <a:pt x="1825" y="1028"/>
                </a:lnTo>
                <a:lnTo>
                  <a:pt x="520" y="1028"/>
                </a:lnTo>
                <a:lnTo>
                  <a:pt x="520" y="520"/>
                </a:lnTo>
                <a:lnTo>
                  <a:pt x="5422" y="520"/>
                </a:lnTo>
                <a:lnTo>
                  <a:pt x="5422" y="0"/>
                </a:lnTo>
                <a:close/>
              </a:path>
              <a:path w="11430" h="10795">
                <a:moveTo>
                  <a:pt x="11239" y="1219"/>
                </a:moveTo>
                <a:lnTo>
                  <a:pt x="9905" y="1219"/>
                </a:lnTo>
                <a:lnTo>
                  <a:pt x="10210" y="1447"/>
                </a:lnTo>
                <a:lnTo>
                  <a:pt x="10310" y="1601"/>
                </a:lnTo>
                <a:lnTo>
                  <a:pt x="11239" y="1219"/>
                </a:lnTo>
                <a:close/>
              </a:path>
              <a:path w="11430" h="10795">
                <a:moveTo>
                  <a:pt x="5532" y="1231"/>
                </a:moveTo>
                <a:lnTo>
                  <a:pt x="4571" y="1231"/>
                </a:lnTo>
                <a:lnTo>
                  <a:pt x="4895" y="1447"/>
                </a:lnTo>
                <a:lnTo>
                  <a:pt x="4989" y="1594"/>
                </a:lnTo>
                <a:lnTo>
                  <a:pt x="5518" y="1346"/>
                </a:lnTo>
                <a:close/>
              </a:path>
              <a:path w="11430" h="10795">
                <a:moveTo>
                  <a:pt x="5816" y="0"/>
                </a:moveTo>
                <a:lnTo>
                  <a:pt x="5422" y="0"/>
                </a:lnTo>
                <a:lnTo>
                  <a:pt x="5510" y="1219"/>
                </a:lnTo>
                <a:lnTo>
                  <a:pt x="5708" y="1257"/>
                </a:lnTo>
                <a:lnTo>
                  <a:pt x="5816" y="0"/>
                </a:lnTo>
                <a:close/>
              </a:path>
              <a:path w="11430" h="10795">
                <a:moveTo>
                  <a:pt x="520" y="520"/>
                </a:moveTo>
                <a:lnTo>
                  <a:pt x="520" y="1028"/>
                </a:lnTo>
                <a:lnTo>
                  <a:pt x="1825" y="1028"/>
                </a:lnTo>
                <a:lnTo>
                  <a:pt x="1587" y="800"/>
                </a:lnTo>
                <a:lnTo>
                  <a:pt x="1041" y="546"/>
                </a:lnTo>
                <a:lnTo>
                  <a:pt x="520" y="520"/>
                </a:lnTo>
                <a:close/>
              </a:path>
              <a:path w="11430" h="10795">
                <a:moveTo>
                  <a:pt x="5308" y="520"/>
                </a:moveTo>
                <a:lnTo>
                  <a:pt x="520" y="520"/>
                </a:lnTo>
                <a:lnTo>
                  <a:pt x="1041" y="546"/>
                </a:lnTo>
                <a:lnTo>
                  <a:pt x="1619" y="825"/>
                </a:lnTo>
                <a:lnTo>
                  <a:pt x="1825" y="1028"/>
                </a:lnTo>
                <a:lnTo>
                  <a:pt x="4090" y="1028"/>
                </a:lnTo>
                <a:lnTo>
                  <a:pt x="4216" y="825"/>
                </a:lnTo>
                <a:lnTo>
                  <a:pt x="4787" y="558"/>
                </a:lnTo>
                <a:lnTo>
                  <a:pt x="5308" y="520"/>
                </a:lnTo>
                <a:close/>
              </a:path>
              <a:path w="11430" h="10795">
                <a:moveTo>
                  <a:pt x="5422" y="520"/>
                </a:moveTo>
                <a:lnTo>
                  <a:pt x="5308" y="1028"/>
                </a:lnTo>
                <a:lnTo>
                  <a:pt x="5422" y="520"/>
                </a:lnTo>
                <a:close/>
              </a:path>
              <a:path w="11430" h="10795">
                <a:moveTo>
                  <a:pt x="11239" y="0"/>
                </a:moveTo>
                <a:lnTo>
                  <a:pt x="5816" y="0"/>
                </a:lnTo>
                <a:lnTo>
                  <a:pt x="5816" y="1028"/>
                </a:lnTo>
                <a:lnTo>
                  <a:pt x="5943" y="1028"/>
                </a:lnTo>
                <a:lnTo>
                  <a:pt x="5943" y="520"/>
                </a:lnTo>
                <a:lnTo>
                  <a:pt x="11239" y="520"/>
                </a:lnTo>
                <a:lnTo>
                  <a:pt x="11239" y="0"/>
                </a:lnTo>
                <a:close/>
              </a:path>
              <a:path w="11430" h="10795">
                <a:moveTo>
                  <a:pt x="10718" y="520"/>
                </a:moveTo>
                <a:lnTo>
                  <a:pt x="5943" y="520"/>
                </a:lnTo>
                <a:lnTo>
                  <a:pt x="6451" y="584"/>
                </a:lnTo>
                <a:lnTo>
                  <a:pt x="6959" y="876"/>
                </a:lnTo>
                <a:lnTo>
                  <a:pt x="7123" y="1028"/>
                </a:lnTo>
                <a:lnTo>
                  <a:pt x="9407" y="1028"/>
                </a:lnTo>
                <a:lnTo>
                  <a:pt x="9575" y="800"/>
                </a:lnTo>
                <a:lnTo>
                  <a:pt x="10210" y="533"/>
                </a:lnTo>
                <a:lnTo>
                  <a:pt x="10718" y="520"/>
                </a:lnTo>
                <a:close/>
              </a:path>
              <a:path w="11430" h="10795">
                <a:moveTo>
                  <a:pt x="11239" y="520"/>
                </a:moveTo>
                <a:lnTo>
                  <a:pt x="10718" y="520"/>
                </a:lnTo>
                <a:lnTo>
                  <a:pt x="10718" y="1028"/>
                </a:lnTo>
                <a:lnTo>
                  <a:pt x="11239" y="1028"/>
                </a:lnTo>
                <a:lnTo>
                  <a:pt x="11239" y="52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52963" y="5349078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5556" y="762"/>
                </a:moveTo>
                <a:lnTo>
                  <a:pt x="3225" y="762"/>
                </a:lnTo>
                <a:lnTo>
                  <a:pt x="4018" y="1066"/>
                </a:lnTo>
                <a:lnTo>
                  <a:pt x="4330" y="1790"/>
                </a:lnTo>
                <a:lnTo>
                  <a:pt x="4025" y="2628"/>
                </a:lnTo>
                <a:lnTo>
                  <a:pt x="3822" y="2857"/>
                </a:lnTo>
                <a:lnTo>
                  <a:pt x="3378" y="3213"/>
                </a:lnTo>
                <a:lnTo>
                  <a:pt x="1638" y="4406"/>
                </a:lnTo>
                <a:lnTo>
                  <a:pt x="977" y="4953"/>
                </a:lnTo>
                <a:lnTo>
                  <a:pt x="228" y="5880"/>
                </a:lnTo>
                <a:lnTo>
                  <a:pt x="0" y="6489"/>
                </a:lnTo>
                <a:lnTo>
                  <a:pt x="0" y="7899"/>
                </a:lnTo>
                <a:lnTo>
                  <a:pt x="254" y="8547"/>
                </a:lnTo>
                <a:lnTo>
                  <a:pt x="1257" y="9728"/>
                </a:lnTo>
                <a:lnTo>
                  <a:pt x="1981" y="10033"/>
                </a:lnTo>
                <a:lnTo>
                  <a:pt x="3441" y="10033"/>
                </a:lnTo>
                <a:lnTo>
                  <a:pt x="3937" y="9906"/>
                </a:lnTo>
                <a:lnTo>
                  <a:pt x="4419" y="9652"/>
                </a:lnTo>
                <a:lnTo>
                  <a:pt x="4864" y="9499"/>
                </a:lnTo>
                <a:lnTo>
                  <a:pt x="5878" y="9499"/>
                </a:lnTo>
                <a:lnTo>
                  <a:pt x="5889" y="9271"/>
                </a:lnTo>
                <a:lnTo>
                  <a:pt x="3060" y="9271"/>
                </a:lnTo>
                <a:lnTo>
                  <a:pt x="2362" y="8991"/>
                </a:lnTo>
                <a:lnTo>
                  <a:pt x="2070" y="8343"/>
                </a:lnTo>
                <a:lnTo>
                  <a:pt x="2243" y="7899"/>
                </a:lnTo>
                <a:lnTo>
                  <a:pt x="2476" y="7543"/>
                </a:lnTo>
                <a:lnTo>
                  <a:pt x="3086" y="7073"/>
                </a:lnTo>
                <a:lnTo>
                  <a:pt x="5067" y="5727"/>
                </a:lnTo>
                <a:lnTo>
                  <a:pt x="5715" y="5156"/>
                </a:lnTo>
                <a:lnTo>
                  <a:pt x="6350" y="4229"/>
                </a:lnTo>
                <a:lnTo>
                  <a:pt x="6502" y="3695"/>
                </a:lnTo>
                <a:lnTo>
                  <a:pt x="6375" y="2082"/>
                </a:lnTo>
                <a:lnTo>
                  <a:pt x="5842" y="1066"/>
                </a:lnTo>
                <a:lnTo>
                  <a:pt x="5556" y="762"/>
                </a:lnTo>
                <a:close/>
              </a:path>
              <a:path w="6985" h="10160">
                <a:moveTo>
                  <a:pt x="5878" y="9499"/>
                </a:moveTo>
                <a:lnTo>
                  <a:pt x="4864" y="9499"/>
                </a:lnTo>
                <a:lnTo>
                  <a:pt x="5156" y="9575"/>
                </a:lnTo>
                <a:lnTo>
                  <a:pt x="5511" y="10007"/>
                </a:lnTo>
                <a:lnTo>
                  <a:pt x="5854" y="10007"/>
                </a:lnTo>
                <a:lnTo>
                  <a:pt x="5878" y="9499"/>
                </a:lnTo>
                <a:close/>
              </a:path>
              <a:path w="6985" h="10160">
                <a:moveTo>
                  <a:pt x="6007" y="6781"/>
                </a:moveTo>
                <a:lnTo>
                  <a:pt x="5664" y="6781"/>
                </a:lnTo>
                <a:lnTo>
                  <a:pt x="5257" y="7734"/>
                </a:lnTo>
                <a:lnTo>
                  <a:pt x="4826" y="8394"/>
                </a:lnTo>
                <a:lnTo>
                  <a:pt x="4381" y="8737"/>
                </a:lnTo>
                <a:lnTo>
                  <a:pt x="3060" y="9271"/>
                </a:lnTo>
                <a:lnTo>
                  <a:pt x="5889" y="9271"/>
                </a:lnTo>
                <a:lnTo>
                  <a:pt x="6007" y="6781"/>
                </a:lnTo>
                <a:close/>
              </a:path>
              <a:path w="6985" h="10160">
                <a:moveTo>
                  <a:pt x="635" y="38"/>
                </a:moveTo>
                <a:lnTo>
                  <a:pt x="292" y="38"/>
                </a:lnTo>
                <a:lnTo>
                  <a:pt x="139" y="3429"/>
                </a:lnTo>
                <a:lnTo>
                  <a:pt x="482" y="3429"/>
                </a:lnTo>
                <a:lnTo>
                  <a:pt x="787" y="2540"/>
                </a:lnTo>
                <a:lnTo>
                  <a:pt x="1193" y="1879"/>
                </a:lnTo>
                <a:lnTo>
                  <a:pt x="2260" y="990"/>
                </a:lnTo>
                <a:lnTo>
                  <a:pt x="2755" y="762"/>
                </a:lnTo>
                <a:lnTo>
                  <a:pt x="5556" y="762"/>
                </a:lnTo>
                <a:lnTo>
                  <a:pt x="5246" y="546"/>
                </a:lnTo>
                <a:lnTo>
                  <a:pt x="1181" y="546"/>
                </a:lnTo>
                <a:lnTo>
                  <a:pt x="635" y="38"/>
                </a:lnTo>
                <a:close/>
              </a:path>
              <a:path w="6985" h="10160">
                <a:moveTo>
                  <a:pt x="3987" y="0"/>
                </a:moveTo>
                <a:lnTo>
                  <a:pt x="2959" y="0"/>
                </a:lnTo>
                <a:lnTo>
                  <a:pt x="2362" y="139"/>
                </a:lnTo>
                <a:lnTo>
                  <a:pt x="1600" y="431"/>
                </a:lnTo>
                <a:lnTo>
                  <a:pt x="1181" y="546"/>
                </a:lnTo>
                <a:lnTo>
                  <a:pt x="5246" y="546"/>
                </a:lnTo>
                <a:lnTo>
                  <a:pt x="4521" y="139"/>
                </a:lnTo>
                <a:lnTo>
                  <a:pt x="3987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20756" y="5313372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783" y="0"/>
                </a:moveTo>
                <a:lnTo>
                  <a:pt x="1799" y="0"/>
                </a:lnTo>
              </a:path>
            </a:pathLst>
          </a:custGeom>
          <a:ln w="4864">
            <a:solidFill>
              <a:srgbClr val="2A2F32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85595" y="531573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2430" y="0"/>
                </a:moveTo>
                <a:lnTo>
                  <a:pt x="2747" y="0"/>
                </a:lnTo>
              </a:path>
            </a:pathLst>
          </a:custGeom>
          <a:ln w="6891">
            <a:solidFill>
              <a:srgbClr val="2A3032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819774" y="53194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1478" y="0"/>
                </a:moveTo>
                <a:lnTo>
                  <a:pt x="1490" y="0"/>
                </a:lnTo>
              </a:path>
            </a:pathLst>
          </a:custGeom>
          <a:ln w="4864">
            <a:solidFill>
              <a:srgbClr val="2A2F32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820350" y="53164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2054" y="0"/>
                </a:moveTo>
                <a:lnTo>
                  <a:pt x="2063" y="0"/>
                </a:lnTo>
              </a:path>
            </a:pathLst>
          </a:custGeom>
          <a:ln w="6891">
            <a:solidFill>
              <a:srgbClr val="DCD9CE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750859" y="5302224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2831" y="0"/>
                </a:moveTo>
                <a:lnTo>
                  <a:pt x="6785" y="0"/>
                </a:lnTo>
              </a:path>
            </a:pathLst>
          </a:custGeom>
          <a:ln w="6891">
            <a:solidFill>
              <a:srgbClr val="654678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67953" y="5159489"/>
            <a:ext cx="288150" cy="288150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67953" y="5333365"/>
            <a:ext cx="288150" cy="114274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76551" y="5168087"/>
            <a:ext cx="270941" cy="270954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67957" y="515948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35686" y="0"/>
                </a:moveTo>
                <a:lnTo>
                  <a:pt x="52450" y="0"/>
                </a:lnTo>
                <a:lnTo>
                  <a:pt x="38163" y="1978"/>
                </a:lnTo>
                <a:lnTo>
                  <a:pt x="6447" y="27281"/>
                </a:lnTo>
                <a:lnTo>
                  <a:pt x="0" y="235686"/>
                </a:lnTo>
                <a:lnTo>
                  <a:pt x="1977" y="249979"/>
                </a:lnTo>
                <a:lnTo>
                  <a:pt x="27277" y="281702"/>
                </a:lnTo>
                <a:lnTo>
                  <a:pt x="235686" y="288150"/>
                </a:lnTo>
                <a:lnTo>
                  <a:pt x="249973" y="286172"/>
                </a:lnTo>
                <a:lnTo>
                  <a:pt x="262767" y="280602"/>
                </a:lnTo>
                <a:lnTo>
                  <a:pt x="264125" y="279514"/>
                </a:lnTo>
                <a:lnTo>
                  <a:pt x="52450" y="279514"/>
                </a:lnTo>
                <a:lnTo>
                  <a:pt x="38298" y="277168"/>
                </a:lnTo>
                <a:lnTo>
                  <a:pt x="26058" y="270652"/>
                </a:lnTo>
                <a:lnTo>
                  <a:pt x="16515" y="260748"/>
                </a:lnTo>
                <a:lnTo>
                  <a:pt x="10454" y="248237"/>
                </a:lnTo>
                <a:lnTo>
                  <a:pt x="8623" y="52463"/>
                </a:lnTo>
                <a:lnTo>
                  <a:pt x="10971" y="38305"/>
                </a:lnTo>
                <a:lnTo>
                  <a:pt x="17491" y="26067"/>
                </a:lnTo>
                <a:lnTo>
                  <a:pt x="27400" y="16530"/>
                </a:lnTo>
                <a:lnTo>
                  <a:pt x="39912" y="10475"/>
                </a:lnTo>
                <a:lnTo>
                  <a:pt x="263855" y="8648"/>
                </a:lnTo>
                <a:lnTo>
                  <a:pt x="260860" y="6447"/>
                </a:lnTo>
                <a:lnTo>
                  <a:pt x="247793" y="1410"/>
                </a:lnTo>
                <a:lnTo>
                  <a:pt x="235686" y="0"/>
                </a:lnTo>
                <a:close/>
              </a:path>
              <a:path w="288289" h="288289">
                <a:moveTo>
                  <a:pt x="263855" y="8648"/>
                </a:moveTo>
                <a:lnTo>
                  <a:pt x="235686" y="8648"/>
                </a:lnTo>
                <a:lnTo>
                  <a:pt x="249842" y="10994"/>
                </a:lnTo>
                <a:lnTo>
                  <a:pt x="262080" y="17510"/>
                </a:lnTo>
                <a:lnTo>
                  <a:pt x="271619" y="27416"/>
                </a:lnTo>
                <a:lnTo>
                  <a:pt x="277675" y="39929"/>
                </a:lnTo>
                <a:lnTo>
                  <a:pt x="279501" y="235686"/>
                </a:lnTo>
                <a:lnTo>
                  <a:pt x="277155" y="249846"/>
                </a:lnTo>
                <a:lnTo>
                  <a:pt x="270638" y="262087"/>
                </a:lnTo>
                <a:lnTo>
                  <a:pt x="260733" y="271628"/>
                </a:lnTo>
                <a:lnTo>
                  <a:pt x="248223" y="277686"/>
                </a:lnTo>
                <a:lnTo>
                  <a:pt x="52450" y="279514"/>
                </a:lnTo>
                <a:lnTo>
                  <a:pt x="264125" y="279514"/>
                </a:lnTo>
                <a:lnTo>
                  <a:pt x="273521" y="271985"/>
                </a:lnTo>
                <a:lnTo>
                  <a:pt x="281690" y="260869"/>
                </a:lnTo>
                <a:lnTo>
                  <a:pt x="286727" y="247798"/>
                </a:lnTo>
                <a:lnTo>
                  <a:pt x="288137" y="52463"/>
                </a:lnTo>
                <a:lnTo>
                  <a:pt x="286159" y="38171"/>
                </a:lnTo>
                <a:lnTo>
                  <a:pt x="280589" y="25373"/>
                </a:lnTo>
                <a:lnTo>
                  <a:pt x="271974" y="14617"/>
                </a:lnTo>
                <a:lnTo>
                  <a:pt x="263855" y="8648"/>
                </a:lnTo>
                <a:close/>
              </a:path>
            </a:pathLst>
          </a:custGeom>
          <a:solidFill>
            <a:srgbClr val="E5E4E8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94886" y="5394757"/>
            <a:ext cx="285750" cy="50165"/>
          </a:xfrm>
          <a:custGeom>
            <a:avLst/>
            <a:gdLst/>
            <a:ahLst/>
            <a:cxnLst/>
            <a:rect l="l" t="t" r="r" b="b"/>
            <a:pathLst>
              <a:path w="285750" h="50164">
                <a:moveTo>
                  <a:pt x="247740" y="48155"/>
                </a:moveTo>
                <a:lnTo>
                  <a:pt x="233998" y="50099"/>
                </a:lnTo>
                <a:lnTo>
                  <a:pt x="238260" y="50098"/>
                </a:lnTo>
                <a:lnTo>
                  <a:pt x="240093" y="49974"/>
                </a:lnTo>
                <a:lnTo>
                  <a:pt x="244617" y="49277"/>
                </a:lnTo>
                <a:lnTo>
                  <a:pt x="247740" y="48155"/>
                </a:lnTo>
                <a:close/>
              </a:path>
              <a:path w="285750" h="50164">
                <a:moveTo>
                  <a:pt x="18917" y="38974"/>
                </a:moveTo>
                <a:lnTo>
                  <a:pt x="19234" y="39301"/>
                </a:lnTo>
                <a:lnTo>
                  <a:pt x="30931" y="46273"/>
                </a:lnTo>
                <a:lnTo>
                  <a:pt x="44361" y="49949"/>
                </a:lnTo>
                <a:lnTo>
                  <a:pt x="232403" y="50098"/>
                </a:lnTo>
                <a:lnTo>
                  <a:pt x="44803" y="49729"/>
                </a:lnTo>
                <a:lnTo>
                  <a:pt x="30741" y="45975"/>
                </a:lnTo>
                <a:lnTo>
                  <a:pt x="18917" y="38974"/>
                </a:lnTo>
                <a:close/>
              </a:path>
              <a:path w="285750" h="50164">
                <a:moveTo>
                  <a:pt x="249456" y="47539"/>
                </a:moveTo>
                <a:lnTo>
                  <a:pt x="247740" y="48155"/>
                </a:lnTo>
                <a:lnTo>
                  <a:pt x="248228" y="48087"/>
                </a:lnTo>
                <a:lnTo>
                  <a:pt x="249456" y="47539"/>
                </a:lnTo>
                <a:close/>
              </a:path>
              <a:path w="285750" h="50164">
                <a:moveTo>
                  <a:pt x="260318" y="42698"/>
                </a:moveTo>
                <a:lnTo>
                  <a:pt x="249456" y="47539"/>
                </a:lnTo>
                <a:lnTo>
                  <a:pt x="257590" y="44617"/>
                </a:lnTo>
                <a:lnTo>
                  <a:pt x="260318" y="42698"/>
                </a:lnTo>
                <a:close/>
              </a:path>
              <a:path w="285750" h="50164">
                <a:moveTo>
                  <a:pt x="262256" y="41335"/>
                </a:moveTo>
                <a:lnTo>
                  <a:pt x="260318" y="42698"/>
                </a:lnTo>
                <a:lnTo>
                  <a:pt x="260937" y="42422"/>
                </a:lnTo>
                <a:lnTo>
                  <a:pt x="262256" y="41335"/>
                </a:lnTo>
                <a:close/>
              </a:path>
              <a:path w="285750" h="50164">
                <a:moveTo>
                  <a:pt x="270749" y="34332"/>
                </a:moveTo>
                <a:lnTo>
                  <a:pt x="262256" y="41335"/>
                </a:lnTo>
                <a:lnTo>
                  <a:pt x="268680" y="36816"/>
                </a:lnTo>
                <a:lnTo>
                  <a:pt x="270749" y="34332"/>
                </a:lnTo>
                <a:close/>
              </a:path>
              <a:path w="285750" h="50164">
                <a:moveTo>
                  <a:pt x="0" y="4031"/>
                </a:moveTo>
                <a:lnTo>
                  <a:pt x="2591" y="17065"/>
                </a:lnTo>
                <a:lnTo>
                  <a:pt x="9001" y="28898"/>
                </a:lnTo>
                <a:lnTo>
                  <a:pt x="18596" y="38783"/>
                </a:lnTo>
                <a:lnTo>
                  <a:pt x="18917" y="38974"/>
                </a:lnTo>
                <a:lnTo>
                  <a:pt x="9817" y="29574"/>
                </a:lnTo>
                <a:lnTo>
                  <a:pt x="3223" y="17637"/>
                </a:lnTo>
                <a:lnTo>
                  <a:pt x="0" y="4031"/>
                </a:lnTo>
                <a:close/>
              </a:path>
              <a:path w="285750" h="50164">
                <a:moveTo>
                  <a:pt x="272910" y="31739"/>
                </a:moveTo>
                <a:lnTo>
                  <a:pt x="270749" y="34332"/>
                </a:lnTo>
                <a:lnTo>
                  <a:pt x="271543" y="33677"/>
                </a:lnTo>
                <a:lnTo>
                  <a:pt x="272910" y="31739"/>
                </a:lnTo>
                <a:close/>
              </a:path>
              <a:path w="285750" h="50164">
                <a:moveTo>
                  <a:pt x="278603" y="23663"/>
                </a:moveTo>
                <a:lnTo>
                  <a:pt x="272910" y="31739"/>
                </a:lnTo>
                <a:lnTo>
                  <a:pt x="277343" y="26418"/>
                </a:lnTo>
                <a:lnTo>
                  <a:pt x="278603" y="23663"/>
                </a:lnTo>
                <a:close/>
              </a:path>
              <a:path w="285750" h="50164">
                <a:moveTo>
                  <a:pt x="280556" y="19389"/>
                </a:moveTo>
                <a:lnTo>
                  <a:pt x="278603" y="23663"/>
                </a:lnTo>
                <a:lnTo>
                  <a:pt x="279478" y="22420"/>
                </a:lnTo>
                <a:lnTo>
                  <a:pt x="280556" y="19389"/>
                </a:lnTo>
                <a:close/>
              </a:path>
              <a:path w="285750" h="50164">
                <a:moveTo>
                  <a:pt x="283467" y="11204"/>
                </a:moveTo>
                <a:lnTo>
                  <a:pt x="280556" y="19389"/>
                </a:lnTo>
                <a:lnTo>
                  <a:pt x="283036" y="13965"/>
                </a:lnTo>
                <a:lnTo>
                  <a:pt x="283467" y="11204"/>
                </a:lnTo>
                <a:close/>
              </a:path>
              <a:path w="285750" h="50164">
                <a:moveTo>
                  <a:pt x="285216" y="0"/>
                </a:moveTo>
                <a:lnTo>
                  <a:pt x="283467" y="11204"/>
                </a:lnTo>
                <a:lnTo>
                  <a:pt x="284173" y="9220"/>
                </a:lnTo>
                <a:lnTo>
                  <a:pt x="285216" y="0"/>
                </a:lnTo>
                <a:close/>
              </a:path>
            </a:pathLst>
          </a:custGeom>
          <a:solidFill>
            <a:srgbClr val="DFE5F5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017676" y="5187922"/>
            <a:ext cx="114935" cy="217170"/>
          </a:xfrm>
          <a:custGeom>
            <a:avLst/>
            <a:gdLst/>
            <a:ahLst/>
            <a:cxnLst/>
            <a:rect l="l" t="t" r="r" b="b"/>
            <a:pathLst>
              <a:path w="114934" h="217170">
                <a:moveTo>
                  <a:pt x="79971" y="151066"/>
                </a:moveTo>
                <a:lnTo>
                  <a:pt x="31292" y="151066"/>
                </a:lnTo>
                <a:lnTo>
                  <a:pt x="33039" y="185482"/>
                </a:lnTo>
                <a:lnTo>
                  <a:pt x="39029" y="198032"/>
                </a:lnTo>
                <a:lnTo>
                  <a:pt x="48527" y="207966"/>
                </a:lnTo>
                <a:lnTo>
                  <a:pt x="60751" y="214500"/>
                </a:lnTo>
                <a:lnTo>
                  <a:pt x="74917" y="216852"/>
                </a:lnTo>
                <a:lnTo>
                  <a:pt x="114592" y="216852"/>
                </a:lnTo>
                <a:lnTo>
                  <a:pt x="114592" y="179819"/>
                </a:lnTo>
                <a:lnTo>
                  <a:pt x="87274" y="179819"/>
                </a:lnTo>
                <a:lnTo>
                  <a:pt x="79971" y="172504"/>
                </a:lnTo>
                <a:lnTo>
                  <a:pt x="79971" y="151066"/>
                </a:lnTo>
                <a:close/>
              </a:path>
              <a:path w="114934" h="217170">
                <a:moveTo>
                  <a:pt x="114592" y="114033"/>
                </a:moveTo>
                <a:lnTo>
                  <a:pt x="0" y="114033"/>
                </a:lnTo>
                <a:lnTo>
                  <a:pt x="0" y="151066"/>
                </a:lnTo>
                <a:lnTo>
                  <a:pt x="114592" y="151066"/>
                </a:lnTo>
                <a:lnTo>
                  <a:pt x="114592" y="114033"/>
                </a:lnTo>
                <a:close/>
              </a:path>
              <a:path w="114934" h="217170">
                <a:moveTo>
                  <a:pt x="79971" y="0"/>
                </a:moveTo>
                <a:lnTo>
                  <a:pt x="31292" y="0"/>
                </a:lnTo>
                <a:lnTo>
                  <a:pt x="31292" y="114033"/>
                </a:lnTo>
                <a:lnTo>
                  <a:pt x="79971" y="114033"/>
                </a:lnTo>
                <a:lnTo>
                  <a:pt x="79971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60439" y="5186624"/>
            <a:ext cx="106680" cy="167640"/>
          </a:xfrm>
          <a:custGeom>
            <a:avLst/>
            <a:gdLst/>
            <a:ahLst/>
            <a:cxnLst/>
            <a:rect l="l" t="t" r="r" b="b"/>
            <a:pathLst>
              <a:path w="106680" h="167639">
                <a:moveTo>
                  <a:pt x="44881" y="0"/>
                </a:moveTo>
                <a:lnTo>
                  <a:pt x="31061" y="701"/>
                </a:lnTo>
                <a:lnTo>
                  <a:pt x="17903" y="2712"/>
                </a:lnTo>
                <a:lnTo>
                  <a:pt x="6091" y="5876"/>
                </a:lnTo>
                <a:lnTo>
                  <a:pt x="0" y="167518"/>
                </a:lnTo>
                <a:lnTo>
                  <a:pt x="23253" y="167518"/>
                </a:lnTo>
                <a:lnTo>
                  <a:pt x="23253" y="103281"/>
                </a:lnTo>
                <a:lnTo>
                  <a:pt x="82952" y="103281"/>
                </a:lnTo>
                <a:lnTo>
                  <a:pt x="89111" y="99314"/>
                </a:lnTo>
                <a:lnTo>
                  <a:pt x="95290" y="92304"/>
                </a:lnTo>
                <a:lnTo>
                  <a:pt x="44338" y="92304"/>
                </a:lnTo>
                <a:lnTo>
                  <a:pt x="33344" y="89420"/>
                </a:lnTo>
                <a:lnTo>
                  <a:pt x="24070" y="83341"/>
                </a:lnTo>
                <a:lnTo>
                  <a:pt x="23253" y="23754"/>
                </a:lnTo>
                <a:lnTo>
                  <a:pt x="30035" y="21823"/>
                </a:lnTo>
                <a:lnTo>
                  <a:pt x="39966" y="20363"/>
                </a:lnTo>
                <a:lnTo>
                  <a:pt x="93024" y="20363"/>
                </a:lnTo>
                <a:lnTo>
                  <a:pt x="85182" y="12334"/>
                </a:lnTo>
                <a:lnTo>
                  <a:pt x="73864" y="5637"/>
                </a:lnTo>
                <a:lnTo>
                  <a:pt x="60385" y="1514"/>
                </a:lnTo>
                <a:lnTo>
                  <a:pt x="44881" y="0"/>
                </a:lnTo>
                <a:close/>
              </a:path>
              <a:path w="106680" h="167639">
                <a:moveTo>
                  <a:pt x="82952" y="103281"/>
                </a:moveTo>
                <a:lnTo>
                  <a:pt x="23253" y="103281"/>
                </a:lnTo>
                <a:lnTo>
                  <a:pt x="34873" y="109401"/>
                </a:lnTo>
                <a:lnTo>
                  <a:pt x="47046" y="112612"/>
                </a:lnTo>
                <a:lnTo>
                  <a:pt x="63658" y="111204"/>
                </a:lnTo>
                <a:lnTo>
                  <a:pt x="77719" y="106652"/>
                </a:lnTo>
                <a:lnTo>
                  <a:pt x="82952" y="103281"/>
                </a:lnTo>
                <a:close/>
              </a:path>
              <a:path w="106680" h="167639">
                <a:moveTo>
                  <a:pt x="93024" y="20363"/>
                </a:moveTo>
                <a:lnTo>
                  <a:pt x="46761" y="20363"/>
                </a:lnTo>
                <a:lnTo>
                  <a:pt x="61281" y="23043"/>
                </a:lnTo>
                <a:lnTo>
                  <a:pt x="72657" y="30509"/>
                </a:lnTo>
                <a:lnTo>
                  <a:pt x="80027" y="41896"/>
                </a:lnTo>
                <a:lnTo>
                  <a:pt x="79712" y="61675"/>
                </a:lnTo>
                <a:lnTo>
                  <a:pt x="76015" y="76417"/>
                </a:lnTo>
                <a:lnTo>
                  <a:pt x="69388" y="86461"/>
                </a:lnTo>
                <a:lnTo>
                  <a:pt x="60280" y="92146"/>
                </a:lnTo>
                <a:lnTo>
                  <a:pt x="44338" y="92304"/>
                </a:lnTo>
                <a:lnTo>
                  <a:pt x="95290" y="92304"/>
                </a:lnTo>
                <a:lnTo>
                  <a:pt x="97719" y="89548"/>
                </a:lnTo>
                <a:lnTo>
                  <a:pt x="103427" y="77713"/>
                </a:lnTo>
                <a:lnTo>
                  <a:pt x="106117" y="64166"/>
                </a:lnTo>
                <a:lnTo>
                  <a:pt x="104806" y="47520"/>
                </a:lnTo>
                <a:lnTo>
                  <a:pt x="100789" y="33310"/>
                </a:lnTo>
                <a:lnTo>
                  <a:pt x="94202" y="21570"/>
                </a:lnTo>
                <a:lnTo>
                  <a:pt x="93024" y="20363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58206" y="6747022"/>
            <a:ext cx="818478" cy="303208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482359" y="6894379"/>
            <a:ext cx="70485" cy="57150"/>
          </a:xfrm>
          <a:custGeom>
            <a:avLst/>
            <a:gdLst/>
            <a:ahLst/>
            <a:cxnLst/>
            <a:rect l="l" t="t" r="r" b="b"/>
            <a:pathLst>
              <a:path w="70484" h="57150">
                <a:moveTo>
                  <a:pt x="23901" y="0"/>
                </a:moveTo>
                <a:lnTo>
                  <a:pt x="0" y="0"/>
                </a:lnTo>
                <a:lnTo>
                  <a:pt x="0" y="56553"/>
                </a:lnTo>
                <a:lnTo>
                  <a:pt x="15074" y="56553"/>
                </a:lnTo>
                <a:lnTo>
                  <a:pt x="13563" y="13208"/>
                </a:lnTo>
                <a:lnTo>
                  <a:pt x="27911" y="13208"/>
                </a:lnTo>
                <a:lnTo>
                  <a:pt x="23901" y="0"/>
                </a:lnTo>
                <a:close/>
              </a:path>
              <a:path w="70484" h="57150">
                <a:moveTo>
                  <a:pt x="27911" y="13208"/>
                </a:moveTo>
                <a:lnTo>
                  <a:pt x="14020" y="13208"/>
                </a:lnTo>
                <a:lnTo>
                  <a:pt x="28498" y="56553"/>
                </a:lnTo>
                <a:lnTo>
                  <a:pt x="41541" y="56553"/>
                </a:lnTo>
                <a:lnTo>
                  <a:pt x="48496" y="35509"/>
                </a:lnTo>
                <a:lnTo>
                  <a:pt x="34683" y="35509"/>
                </a:lnTo>
                <a:lnTo>
                  <a:pt x="27911" y="13208"/>
                </a:lnTo>
                <a:close/>
              </a:path>
              <a:path w="70484" h="57150">
                <a:moveTo>
                  <a:pt x="69976" y="13208"/>
                </a:moveTo>
                <a:lnTo>
                  <a:pt x="56400" y="13208"/>
                </a:lnTo>
                <a:lnTo>
                  <a:pt x="54889" y="56553"/>
                </a:lnTo>
                <a:lnTo>
                  <a:pt x="69976" y="56553"/>
                </a:lnTo>
                <a:lnTo>
                  <a:pt x="69976" y="13208"/>
                </a:lnTo>
                <a:close/>
              </a:path>
              <a:path w="70484" h="57150">
                <a:moveTo>
                  <a:pt x="69976" y="0"/>
                </a:moveTo>
                <a:lnTo>
                  <a:pt x="45465" y="0"/>
                </a:lnTo>
                <a:lnTo>
                  <a:pt x="35217" y="35509"/>
                </a:lnTo>
                <a:lnTo>
                  <a:pt x="48496" y="35509"/>
                </a:lnTo>
                <a:lnTo>
                  <a:pt x="55867" y="13208"/>
                </a:lnTo>
                <a:lnTo>
                  <a:pt x="69976" y="13208"/>
                </a:lnTo>
                <a:lnTo>
                  <a:pt x="69976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561561" y="68943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9890" y="0"/>
                </a:moveTo>
                <a:lnTo>
                  <a:pt x="16967" y="0"/>
                </a:lnTo>
                <a:lnTo>
                  <a:pt x="0" y="56553"/>
                </a:lnTo>
                <a:lnTo>
                  <a:pt x="15684" y="56553"/>
                </a:lnTo>
                <a:lnTo>
                  <a:pt x="18478" y="46824"/>
                </a:lnTo>
                <a:lnTo>
                  <a:pt x="54128" y="46824"/>
                </a:lnTo>
                <a:lnTo>
                  <a:pt x="50784" y="35826"/>
                </a:lnTo>
                <a:lnTo>
                  <a:pt x="21716" y="35826"/>
                </a:lnTo>
                <a:lnTo>
                  <a:pt x="28574" y="11315"/>
                </a:lnTo>
                <a:lnTo>
                  <a:pt x="43331" y="11315"/>
                </a:lnTo>
                <a:lnTo>
                  <a:pt x="39890" y="0"/>
                </a:lnTo>
                <a:close/>
              </a:path>
              <a:path w="57150" h="57150">
                <a:moveTo>
                  <a:pt x="54128" y="46824"/>
                </a:moveTo>
                <a:lnTo>
                  <a:pt x="38760" y="46824"/>
                </a:lnTo>
                <a:lnTo>
                  <a:pt x="41706" y="56553"/>
                </a:lnTo>
                <a:lnTo>
                  <a:pt x="57086" y="56553"/>
                </a:lnTo>
                <a:lnTo>
                  <a:pt x="54128" y="46824"/>
                </a:lnTo>
                <a:close/>
              </a:path>
              <a:path w="57150" h="57150">
                <a:moveTo>
                  <a:pt x="43331" y="11315"/>
                </a:moveTo>
                <a:lnTo>
                  <a:pt x="28727" y="11315"/>
                </a:lnTo>
                <a:lnTo>
                  <a:pt x="35750" y="35826"/>
                </a:lnTo>
                <a:lnTo>
                  <a:pt x="50784" y="35826"/>
                </a:lnTo>
                <a:lnTo>
                  <a:pt x="43331" y="11315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740731" y="6894379"/>
            <a:ext cx="41910" cy="57150"/>
          </a:xfrm>
          <a:custGeom>
            <a:avLst/>
            <a:gdLst/>
            <a:ahLst/>
            <a:cxnLst/>
            <a:rect l="l" t="t" r="r" b="b"/>
            <a:pathLst>
              <a:path w="41910" h="57150">
                <a:moveTo>
                  <a:pt x="40792" y="0"/>
                </a:moveTo>
                <a:lnTo>
                  <a:pt x="0" y="0"/>
                </a:lnTo>
                <a:lnTo>
                  <a:pt x="0" y="56553"/>
                </a:lnTo>
                <a:lnTo>
                  <a:pt x="41325" y="56553"/>
                </a:lnTo>
                <a:lnTo>
                  <a:pt x="41325" y="44183"/>
                </a:lnTo>
                <a:lnTo>
                  <a:pt x="15074" y="44183"/>
                </a:lnTo>
                <a:lnTo>
                  <a:pt x="15074" y="33185"/>
                </a:lnTo>
                <a:lnTo>
                  <a:pt x="39204" y="33185"/>
                </a:lnTo>
                <a:lnTo>
                  <a:pt x="39204" y="22694"/>
                </a:lnTo>
                <a:lnTo>
                  <a:pt x="15074" y="22694"/>
                </a:lnTo>
                <a:lnTo>
                  <a:pt x="15074" y="12369"/>
                </a:lnTo>
                <a:lnTo>
                  <a:pt x="40792" y="12369"/>
                </a:lnTo>
                <a:lnTo>
                  <a:pt x="40792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786986" y="689437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17271" y="0"/>
                </a:moveTo>
                <a:lnTo>
                  <a:pt x="0" y="0"/>
                </a:lnTo>
                <a:lnTo>
                  <a:pt x="20065" y="36728"/>
                </a:lnTo>
                <a:lnTo>
                  <a:pt x="20065" y="56553"/>
                </a:lnTo>
                <a:lnTo>
                  <a:pt x="35153" y="56553"/>
                </a:lnTo>
                <a:lnTo>
                  <a:pt x="35153" y="36728"/>
                </a:lnTo>
                <a:lnTo>
                  <a:pt x="43555" y="21793"/>
                </a:lnTo>
                <a:lnTo>
                  <a:pt x="27381" y="21793"/>
                </a:lnTo>
                <a:lnTo>
                  <a:pt x="17271" y="0"/>
                </a:lnTo>
                <a:close/>
              </a:path>
              <a:path w="55880" h="57150">
                <a:moveTo>
                  <a:pt x="55816" y="0"/>
                </a:moveTo>
                <a:lnTo>
                  <a:pt x="38315" y="0"/>
                </a:lnTo>
                <a:lnTo>
                  <a:pt x="27901" y="21793"/>
                </a:lnTo>
                <a:lnTo>
                  <a:pt x="43555" y="21793"/>
                </a:lnTo>
                <a:lnTo>
                  <a:pt x="55816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875228" y="6894379"/>
            <a:ext cx="40640" cy="57150"/>
          </a:xfrm>
          <a:custGeom>
            <a:avLst/>
            <a:gdLst/>
            <a:ahLst/>
            <a:cxnLst/>
            <a:rect l="l" t="t" r="r" b="b"/>
            <a:pathLst>
              <a:path w="40639" h="57150">
                <a:moveTo>
                  <a:pt x="40119" y="0"/>
                </a:moveTo>
                <a:lnTo>
                  <a:pt x="0" y="0"/>
                </a:lnTo>
                <a:lnTo>
                  <a:pt x="0" y="56553"/>
                </a:lnTo>
                <a:lnTo>
                  <a:pt x="15087" y="56553"/>
                </a:lnTo>
                <a:lnTo>
                  <a:pt x="15087" y="35826"/>
                </a:lnTo>
                <a:lnTo>
                  <a:pt x="38163" y="35826"/>
                </a:lnTo>
                <a:lnTo>
                  <a:pt x="38163" y="23456"/>
                </a:lnTo>
                <a:lnTo>
                  <a:pt x="15087" y="23456"/>
                </a:lnTo>
                <a:lnTo>
                  <a:pt x="15087" y="12369"/>
                </a:lnTo>
                <a:lnTo>
                  <a:pt x="40119" y="12369"/>
                </a:lnTo>
                <a:lnTo>
                  <a:pt x="40119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925760" y="6894379"/>
            <a:ext cx="41910" cy="57150"/>
          </a:xfrm>
          <a:custGeom>
            <a:avLst/>
            <a:gdLst/>
            <a:ahLst/>
            <a:cxnLst/>
            <a:rect l="l" t="t" r="r" b="b"/>
            <a:pathLst>
              <a:path w="41910" h="57150">
                <a:moveTo>
                  <a:pt x="40792" y="0"/>
                </a:moveTo>
                <a:lnTo>
                  <a:pt x="0" y="0"/>
                </a:lnTo>
                <a:lnTo>
                  <a:pt x="0" y="56553"/>
                </a:lnTo>
                <a:lnTo>
                  <a:pt x="41325" y="56553"/>
                </a:lnTo>
                <a:lnTo>
                  <a:pt x="41325" y="44183"/>
                </a:lnTo>
                <a:lnTo>
                  <a:pt x="15074" y="44183"/>
                </a:lnTo>
                <a:lnTo>
                  <a:pt x="15074" y="33185"/>
                </a:lnTo>
                <a:lnTo>
                  <a:pt x="39204" y="33185"/>
                </a:lnTo>
                <a:lnTo>
                  <a:pt x="39204" y="22694"/>
                </a:lnTo>
                <a:lnTo>
                  <a:pt x="15074" y="22694"/>
                </a:lnTo>
                <a:lnTo>
                  <a:pt x="15074" y="12369"/>
                </a:lnTo>
                <a:lnTo>
                  <a:pt x="40792" y="12369"/>
                </a:lnTo>
                <a:lnTo>
                  <a:pt x="40792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79744" y="6894385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4" h="57150">
                <a:moveTo>
                  <a:pt x="29108" y="0"/>
                </a:moveTo>
                <a:lnTo>
                  <a:pt x="0" y="0"/>
                </a:lnTo>
                <a:lnTo>
                  <a:pt x="0" y="56553"/>
                </a:lnTo>
                <a:lnTo>
                  <a:pt x="15074" y="56553"/>
                </a:lnTo>
                <a:lnTo>
                  <a:pt x="15074" y="41541"/>
                </a:lnTo>
                <a:lnTo>
                  <a:pt x="48031" y="41541"/>
                </a:lnTo>
                <a:lnTo>
                  <a:pt x="48031" y="38747"/>
                </a:lnTo>
                <a:lnTo>
                  <a:pt x="44043" y="35356"/>
                </a:lnTo>
                <a:lnTo>
                  <a:pt x="37858" y="35128"/>
                </a:lnTo>
                <a:lnTo>
                  <a:pt x="37858" y="34531"/>
                </a:lnTo>
                <a:lnTo>
                  <a:pt x="48564" y="32042"/>
                </a:lnTo>
                <a:lnTo>
                  <a:pt x="48563" y="28422"/>
                </a:lnTo>
                <a:lnTo>
                  <a:pt x="15074" y="28422"/>
                </a:lnTo>
                <a:lnTo>
                  <a:pt x="15074" y="13119"/>
                </a:lnTo>
                <a:lnTo>
                  <a:pt x="47340" y="13119"/>
                </a:lnTo>
                <a:lnTo>
                  <a:pt x="43535" y="3203"/>
                </a:lnTo>
                <a:lnTo>
                  <a:pt x="29108" y="0"/>
                </a:lnTo>
                <a:close/>
              </a:path>
              <a:path w="48894" h="57150">
                <a:moveTo>
                  <a:pt x="48031" y="41541"/>
                </a:moveTo>
                <a:lnTo>
                  <a:pt x="31292" y="41541"/>
                </a:lnTo>
                <a:lnTo>
                  <a:pt x="33108" y="44411"/>
                </a:lnTo>
                <a:lnTo>
                  <a:pt x="32956" y="48628"/>
                </a:lnTo>
                <a:lnTo>
                  <a:pt x="32956" y="56553"/>
                </a:lnTo>
                <a:lnTo>
                  <a:pt x="48031" y="56553"/>
                </a:lnTo>
                <a:lnTo>
                  <a:pt x="48031" y="41541"/>
                </a:lnTo>
                <a:close/>
              </a:path>
              <a:path w="48894" h="57150">
                <a:moveTo>
                  <a:pt x="47340" y="13119"/>
                </a:moveTo>
                <a:lnTo>
                  <a:pt x="31750" y="13119"/>
                </a:lnTo>
                <a:lnTo>
                  <a:pt x="33032" y="14554"/>
                </a:lnTo>
                <a:lnTo>
                  <a:pt x="33032" y="26009"/>
                </a:lnTo>
                <a:lnTo>
                  <a:pt x="33261" y="28422"/>
                </a:lnTo>
                <a:lnTo>
                  <a:pt x="48563" y="28422"/>
                </a:lnTo>
                <a:lnTo>
                  <a:pt x="48557" y="16291"/>
                </a:lnTo>
                <a:lnTo>
                  <a:pt x="47340" y="13119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100102" y="6894380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4" h="57150">
                <a:moveTo>
                  <a:pt x="15074" y="0"/>
                </a:moveTo>
                <a:lnTo>
                  <a:pt x="0" y="0"/>
                </a:lnTo>
                <a:lnTo>
                  <a:pt x="0" y="37708"/>
                </a:lnTo>
                <a:lnTo>
                  <a:pt x="1744" y="48731"/>
                </a:lnTo>
                <a:lnTo>
                  <a:pt x="10737" y="54906"/>
                </a:lnTo>
                <a:lnTo>
                  <a:pt x="32616" y="56618"/>
                </a:lnTo>
                <a:lnTo>
                  <a:pt x="44856" y="51360"/>
                </a:lnTo>
                <a:lnTo>
                  <a:pt x="46961" y="43891"/>
                </a:lnTo>
                <a:lnTo>
                  <a:pt x="31432" y="43891"/>
                </a:lnTo>
                <a:lnTo>
                  <a:pt x="15074" y="43814"/>
                </a:lnTo>
                <a:lnTo>
                  <a:pt x="15074" y="0"/>
                </a:lnTo>
                <a:close/>
              </a:path>
              <a:path w="48894" h="57150">
                <a:moveTo>
                  <a:pt x="48704" y="0"/>
                </a:moveTo>
                <a:lnTo>
                  <a:pt x="33629" y="0"/>
                </a:lnTo>
                <a:lnTo>
                  <a:pt x="33629" y="43357"/>
                </a:lnTo>
                <a:lnTo>
                  <a:pt x="31432" y="43891"/>
                </a:lnTo>
                <a:lnTo>
                  <a:pt x="46961" y="43891"/>
                </a:lnTo>
                <a:lnTo>
                  <a:pt x="48703" y="37708"/>
                </a:lnTo>
                <a:lnTo>
                  <a:pt x="48704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216743" y="6894643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5">
                <a:moveTo>
                  <a:pt x="16028" y="0"/>
                </a:moveTo>
                <a:lnTo>
                  <a:pt x="4359" y="5669"/>
                </a:lnTo>
                <a:lnTo>
                  <a:pt x="0" y="20021"/>
                </a:lnTo>
                <a:lnTo>
                  <a:pt x="0" y="36010"/>
                </a:lnTo>
                <a:lnTo>
                  <a:pt x="307" y="40668"/>
                </a:lnTo>
                <a:lnTo>
                  <a:pt x="5386" y="50732"/>
                </a:lnTo>
                <a:lnTo>
                  <a:pt x="17182" y="55305"/>
                </a:lnTo>
                <a:lnTo>
                  <a:pt x="36304" y="56031"/>
                </a:lnTo>
                <a:lnTo>
                  <a:pt x="47975" y="50358"/>
                </a:lnTo>
                <a:lnTo>
                  <a:pt x="50024" y="43617"/>
                </a:lnTo>
                <a:lnTo>
                  <a:pt x="18326" y="43617"/>
                </a:lnTo>
                <a:lnTo>
                  <a:pt x="15760" y="42792"/>
                </a:lnTo>
                <a:lnTo>
                  <a:pt x="15587" y="36010"/>
                </a:lnTo>
                <a:lnTo>
                  <a:pt x="15706" y="15356"/>
                </a:lnTo>
                <a:lnTo>
                  <a:pt x="15760" y="13239"/>
                </a:lnTo>
                <a:lnTo>
                  <a:pt x="18326" y="12401"/>
                </a:lnTo>
                <a:lnTo>
                  <a:pt x="50537" y="12401"/>
                </a:lnTo>
                <a:lnTo>
                  <a:pt x="46948" y="5292"/>
                </a:lnTo>
                <a:lnTo>
                  <a:pt x="35152" y="723"/>
                </a:lnTo>
                <a:lnTo>
                  <a:pt x="16028" y="0"/>
                </a:lnTo>
                <a:close/>
              </a:path>
              <a:path w="52705" h="56515">
                <a:moveTo>
                  <a:pt x="50537" y="12401"/>
                </a:moveTo>
                <a:lnTo>
                  <a:pt x="34010" y="12401"/>
                </a:lnTo>
                <a:lnTo>
                  <a:pt x="36804" y="13239"/>
                </a:lnTo>
                <a:lnTo>
                  <a:pt x="36804" y="42792"/>
                </a:lnTo>
                <a:lnTo>
                  <a:pt x="34010" y="43617"/>
                </a:lnTo>
                <a:lnTo>
                  <a:pt x="50024" y="43617"/>
                </a:lnTo>
                <a:lnTo>
                  <a:pt x="52336" y="36010"/>
                </a:lnTo>
                <a:lnTo>
                  <a:pt x="52029" y="15356"/>
                </a:lnTo>
                <a:lnTo>
                  <a:pt x="50537" y="12401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279557" y="6894383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25488" y="0"/>
                </a:moveTo>
                <a:lnTo>
                  <a:pt x="0" y="0"/>
                </a:lnTo>
                <a:lnTo>
                  <a:pt x="0" y="56553"/>
                </a:lnTo>
                <a:lnTo>
                  <a:pt x="15087" y="56553"/>
                </a:lnTo>
                <a:lnTo>
                  <a:pt x="14185" y="13119"/>
                </a:lnTo>
                <a:lnTo>
                  <a:pt x="30387" y="13119"/>
                </a:lnTo>
                <a:lnTo>
                  <a:pt x="25488" y="0"/>
                </a:lnTo>
                <a:close/>
              </a:path>
              <a:path w="56514" h="57150">
                <a:moveTo>
                  <a:pt x="30387" y="13119"/>
                </a:moveTo>
                <a:lnTo>
                  <a:pt x="14782" y="13119"/>
                </a:lnTo>
                <a:lnTo>
                  <a:pt x="30772" y="56553"/>
                </a:lnTo>
                <a:lnTo>
                  <a:pt x="56489" y="56553"/>
                </a:lnTo>
                <a:lnTo>
                  <a:pt x="56489" y="43434"/>
                </a:lnTo>
                <a:lnTo>
                  <a:pt x="41706" y="43434"/>
                </a:lnTo>
                <a:lnTo>
                  <a:pt x="30387" y="13119"/>
                </a:lnTo>
                <a:close/>
              </a:path>
              <a:path w="56514" h="57150">
                <a:moveTo>
                  <a:pt x="56489" y="0"/>
                </a:moveTo>
                <a:lnTo>
                  <a:pt x="41401" y="0"/>
                </a:lnTo>
                <a:lnTo>
                  <a:pt x="42303" y="43434"/>
                </a:lnTo>
                <a:lnTo>
                  <a:pt x="56489" y="43434"/>
                </a:lnTo>
                <a:lnTo>
                  <a:pt x="56489" y="0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624050" y="6894321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60" h="56515">
                <a:moveTo>
                  <a:pt x="14365" y="36740"/>
                </a:moveTo>
                <a:lnTo>
                  <a:pt x="182" y="42594"/>
                </a:lnTo>
                <a:lnTo>
                  <a:pt x="5002" y="52641"/>
                </a:lnTo>
                <a:lnTo>
                  <a:pt x="16668" y="56134"/>
                </a:lnTo>
                <a:lnTo>
                  <a:pt x="36409" y="55954"/>
                </a:lnTo>
                <a:lnTo>
                  <a:pt x="46805" y="48657"/>
                </a:lnTo>
                <a:lnTo>
                  <a:pt x="47264" y="44767"/>
                </a:lnTo>
                <a:lnTo>
                  <a:pt x="16295" y="44767"/>
                </a:lnTo>
                <a:lnTo>
                  <a:pt x="14187" y="44170"/>
                </a:lnTo>
                <a:lnTo>
                  <a:pt x="14365" y="36740"/>
                </a:lnTo>
                <a:close/>
              </a:path>
              <a:path w="48260" h="56515">
                <a:moveTo>
                  <a:pt x="47222" y="34670"/>
                </a:moveTo>
                <a:lnTo>
                  <a:pt x="33110" y="34670"/>
                </a:lnTo>
                <a:lnTo>
                  <a:pt x="33110" y="44322"/>
                </a:lnTo>
                <a:lnTo>
                  <a:pt x="30773" y="44767"/>
                </a:lnTo>
                <a:lnTo>
                  <a:pt x="47264" y="44767"/>
                </a:lnTo>
                <a:lnTo>
                  <a:pt x="48176" y="37040"/>
                </a:lnTo>
                <a:lnTo>
                  <a:pt x="47222" y="34670"/>
                </a:lnTo>
                <a:close/>
              </a:path>
              <a:path w="48260" h="56515">
                <a:moveTo>
                  <a:pt x="15066" y="0"/>
                </a:moveTo>
                <a:lnTo>
                  <a:pt x="3864" y="4911"/>
                </a:lnTo>
                <a:lnTo>
                  <a:pt x="0" y="21099"/>
                </a:lnTo>
                <a:lnTo>
                  <a:pt x="6711" y="31768"/>
                </a:lnTo>
                <a:lnTo>
                  <a:pt x="21871" y="34060"/>
                </a:lnTo>
                <a:lnTo>
                  <a:pt x="32285" y="34746"/>
                </a:lnTo>
                <a:lnTo>
                  <a:pt x="33110" y="34670"/>
                </a:lnTo>
                <a:lnTo>
                  <a:pt x="47222" y="34670"/>
                </a:lnTo>
                <a:lnTo>
                  <a:pt x="43633" y="25755"/>
                </a:lnTo>
                <a:lnTo>
                  <a:pt x="27306" y="22300"/>
                </a:lnTo>
                <a:lnTo>
                  <a:pt x="14860" y="21399"/>
                </a:lnTo>
                <a:lnTo>
                  <a:pt x="14860" y="13702"/>
                </a:lnTo>
                <a:lnTo>
                  <a:pt x="15546" y="12039"/>
                </a:lnTo>
                <a:lnTo>
                  <a:pt x="45293" y="12039"/>
                </a:lnTo>
                <a:lnTo>
                  <a:pt x="44072" y="5613"/>
                </a:lnTo>
                <a:lnTo>
                  <a:pt x="33606" y="548"/>
                </a:lnTo>
                <a:lnTo>
                  <a:pt x="15066" y="0"/>
                </a:lnTo>
                <a:close/>
              </a:path>
              <a:path w="48260" h="56515">
                <a:moveTo>
                  <a:pt x="45293" y="12039"/>
                </a:moveTo>
                <a:lnTo>
                  <a:pt x="32132" y="12039"/>
                </a:lnTo>
                <a:lnTo>
                  <a:pt x="32132" y="18973"/>
                </a:lnTo>
                <a:lnTo>
                  <a:pt x="46610" y="18973"/>
                </a:lnTo>
                <a:lnTo>
                  <a:pt x="45293" y="12039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681565" y="6894173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60" h="56515">
                <a:moveTo>
                  <a:pt x="14365" y="36740"/>
                </a:moveTo>
                <a:lnTo>
                  <a:pt x="182" y="42594"/>
                </a:lnTo>
                <a:lnTo>
                  <a:pt x="5002" y="52641"/>
                </a:lnTo>
                <a:lnTo>
                  <a:pt x="16668" y="56134"/>
                </a:lnTo>
                <a:lnTo>
                  <a:pt x="36409" y="55954"/>
                </a:lnTo>
                <a:lnTo>
                  <a:pt x="46805" y="48657"/>
                </a:lnTo>
                <a:lnTo>
                  <a:pt x="47264" y="44767"/>
                </a:lnTo>
                <a:lnTo>
                  <a:pt x="16295" y="44767"/>
                </a:lnTo>
                <a:lnTo>
                  <a:pt x="14187" y="44170"/>
                </a:lnTo>
                <a:lnTo>
                  <a:pt x="14365" y="36740"/>
                </a:lnTo>
                <a:close/>
              </a:path>
              <a:path w="48260" h="56515">
                <a:moveTo>
                  <a:pt x="47222" y="34670"/>
                </a:moveTo>
                <a:lnTo>
                  <a:pt x="33110" y="34670"/>
                </a:lnTo>
                <a:lnTo>
                  <a:pt x="33110" y="44322"/>
                </a:lnTo>
                <a:lnTo>
                  <a:pt x="30773" y="44767"/>
                </a:lnTo>
                <a:lnTo>
                  <a:pt x="47264" y="44767"/>
                </a:lnTo>
                <a:lnTo>
                  <a:pt x="48176" y="37040"/>
                </a:lnTo>
                <a:lnTo>
                  <a:pt x="47222" y="34670"/>
                </a:lnTo>
                <a:close/>
              </a:path>
              <a:path w="48260" h="56515">
                <a:moveTo>
                  <a:pt x="15066" y="0"/>
                </a:moveTo>
                <a:lnTo>
                  <a:pt x="3864" y="4911"/>
                </a:lnTo>
                <a:lnTo>
                  <a:pt x="0" y="21099"/>
                </a:lnTo>
                <a:lnTo>
                  <a:pt x="6711" y="31768"/>
                </a:lnTo>
                <a:lnTo>
                  <a:pt x="21871" y="34060"/>
                </a:lnTo>
                <a:lnTo>
                  <a:pt x="32285" y="34746"/>
                </a:lnTo>
                <a:lnTo>
                  <a:pt x="33110" y="34670"/>
                </a:lnTo>
                <a:lnTo>
                  <a:pt x="47222" y="34670"/>
                </a:lnTo>
                <a:lnTo>
                  <a:pt x="43633" y="25755"/>
                </a:lnTo>
                <a:lnTo>
                  <a:pt x="27306" y="22300"/>
                </a:lnTo>
                <a:lnTo>
                  <a:pt x="14860" y="21399"/>
                </a:lnTo>
                <a:lnTo>
                  <a:pt x="14860" y="13702"/>
                </a:lnTo>
                <a:lnTo>
                  <a:pt x="15546" y="12039"/>
                </a:lnTo>
                <a:lnTo>
                  <a:pt x="45293" y="12039"/>
                </a:lnTo>
                <a:lnTo>
                  <a:pt x="44072" y="5613"/>
                </a:lnTo>
                <a:lnTo>
                  <a:pt x="33606" y="548"/>
                </a:lnTo>
                <a:lnTo>
                  <a:pt x="15066" y="0"/>
                </a:lnTo>
                <a:close/>
              </a:path>
              <a:path w="48260" h="56515">
                <a:moveTo>
                  <a:pt x="45293" y="12039"/>
                </a:moveTo>
                <a:lnTo>
                  <a:pt x="32132" y="12039"/>
                </a:lnTo>
                <a:lnTo>
                  <a:pt x="32132" y="18973"/>
                </a:lnTo>
                <a:lnTo>
                  <a:pt x="46610" y="18973"/>
                </a:lnTo>
                <a:lnTo>
                  <a:pt x="45293" y="12039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159906" y="6894321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60" h="56515">
                <a:moveTo>
                  <a:pt x="14363" y="36739"/>
                </a:moveTo>
                <a:lnTo>
                  <a:pt x="181" y="42593"/>
                </a:lnTo>
                <a:lnTo>
                  <a:pt x="5001" y="52640"/>
                </a:lnTo>
                <a:lnTo>
                  <a:pt x="16667" y="56133"/>
                </a:lnTo>
                <a:lnTo>
                  <a:pt x="36407" y="55953"/>
                </a:lnTo>
                <a:lnTo>
                  <a:pt x="46803" y="48656"/>
                </a:lnTo>
                <a:lnTo>
                  <a:pt x="47263" y="44766"/>
                </a:lnTo>
                <a:lnTo>
                  <a:pt x="16294" y="44766"/>
                </a:lnTo>
                <a:lnTo>
                  <a:pt x="14186" y="44169"/>
                </a:lnTo>
                <a:lnTo>
                  <a:pt x="14363" y="36739"/>
                </a:lnTo>
                <a:close/>
              </a:path>
              <a:path w="48260" h="56515">
                <a:moveTo>
                  <a:pt x="47221" y="34669"/>
                </a:moveTo>
                <a:lnTo>
                  <a:pt x="33109" y="34669"/>
                </a:lnTo>
                <a:lnTo>
                  <a:pt x="33109" y="44321"/>
                </a:lnTo>
                <a:lnTo>
                  <a:pt x="30772" y="44766"/>
                </a:lnTo>
                <a:lnTo>
                  <a:pt x="47263" y="44766"/>
                </a:lnTo>
                <a:lnTo>
                  <a:pt x="48175" y="37039"/>
                </a:lnTo>
                <a:lnTo>
                  <a:pt x="47221" y="34669"/>
                </a:lnTo>
                <a:close/>
              </a:path>
              <a:path w="48260" h="56515">
                <a:moveTo>
                  <a:pt x="15056" y="0"/>
                </a:moveTo>
                <a:lnTo>
                  <a:pt x="3860" y="4916"/>
                </a:lnTo>
                <a:lnTo>
                  <a:pt x="0" y="21111"/>
                </a:lnTo>
                <a:lnTo>
                  <a:pt x="6716" y="31769"/>
                </a:lnTo>
                <a:lnTo>
                  <a:pt x="21882" y="34059"/>
                </a:lnTo>
                <a:lnTo>
                  <a:pt x="32283" y="34745"/>
                </a:lnTo>
                <a:lnTo>
                  <a:pt x="33109" y="34669"/>
                </a:lnTo>
                <a:lnTo>
                  <a:pt x="47221" y="34669"/>
                </a:lnTo>
                <a:lnTo>
                  <a:pt x="43632" y="25754"/>
                </a:lnTo>
                <a:lnTo>
                  <a:pt x="27305" y="22299"/>
                </a:lnTo>
                <a:lnTo>
                  <a:pt x="14859" y="21398"/>
                </a:lnTo>
                <a:lnTo>
                  <a:pt x="14859" y="13701"/>
                </a:lnTo>
                <a:lnTo>
                  <a:pt x="15545" y="12038"/>
                </a:lnTo>
                <a:lnTo>
                  <a:pt x="45290" y="12038"/>
                </a:lnTo>
                <a:lnTo>
                  <a:pt x="44067" y="5608"/>
                </a:lnTo>
                <a:lnTo>
                  <a:pt x="33599" y="546"/>
                </a:lnTo>
                <a:lnTo>
                  <a:pt x="15056" y="0"/>
                </a:lnTo>
                <a:close/>
              </a:path>
              <a:path w="48260" h="56515">
                <a:moveTo>
                  <a:pt x="45290" y="12038"/>
                </a:moveTo>
                <a:lnTo>
                  <a:pt x="32131" y="12038"/>
                </a:lnTo>
                <a:lnTo>
                  <a:pt x="32131" y="18972"/>
                </a:lnTo>
                <a:lnTo>
                  <a:pt x="46609" y="18972"/>
                </a:lnTo>
                <a:lnTo>
                  <a:pt x="45290" y="12038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037230" y="6894807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15093" y="0"/>
                </a:moveTo>
                <a:lnTo>
                  <a:pt x="3889" y="5819"/>
                </a:lnTo>
                <a:lnTo>
                  <a:pt x="58" y="20070"/>
                </a:lnTo>
                <a:lnTo>
                  <a:pt x="0" y="24236"/>
                </a:lnTo>
                <a:lnTo>
                  <a:pt x="565" y="42676"/>
                </a:lnTo>
                <a:lnTo>
                  <a:pt x="6016" y="51485"/>
                </a:lnTo>
                <a:lnTo>
                  <a:pt x="18293" y="55359"/>
                </a:lnTo>
                <a:lnTo>
                  <a:pt x="39015" y="55849"/>
                </a:lnTo>
                <a:lnTo>
                  <a:pt x="49147" y="49686"/>
                </a:lnTo>
                <a:lnTo>
                  <a:pt x="50056" y="44289"/>
                </a:lnTo>
                <a:lnTo>
                  <a:pt x="18890" y="44289"/>
                </a:lnTo>
                <a:lnTo>
                  <a:pt x="15423" y="43235"/>
                </a:lnTo>
                <a:lnTo>
                  <a:pt x="15489" y="20070"/>
                </a:lnTo>
                <a:lnTo>
                  <a:pt x="15575" y="14889"/>
                </a:lnTo>
                <a:lnTo>
                  <a:pt x="15880" y="11561"/>
                </a:lnTo>
                <a:lnTo>
                  <a:pt x="50119" y="11485"/>
                </a:lnTo>
                <a:lnTo>
                  <a:pt x="46320" y="3700"/>
                </a:lnTo>
                <a:lnTo>
                  <a:pt x="34502" y="38"/>
                </a:lnTo>
                <a:lnTo>
                  <a:pt x="15093" y="0"/>
                </a:lnTo>
                <a:close/>
              </a:path>
              <a:path w="52069" h="55879">
                <a:moveTo>
                  <a:pt x="51770" y="24236"/>
                </a:moveTo>
                <a:lnTo>
                  <a:pt x="26053" y="24236"/>
                </a:lnTo>
                <a:lnTo>
                  <a:pt x="26053" y="34713"/>
                </a:lnTo>
                <a:lnTo>
                  <a:pt x="36467" y="34713"/>
                </a:lnTo>
                <a:lnTo>
                  <a:pt x="36467" y="42562"/>
                </a:lnTo>
                <a:lnTo>
                  <a:pt x="34435" y="44289"/>
                </a:lnTo>
                <a:lnTo>
                  <a:pt x="50056" y="44289"/>
                </a:lnTo>
                <a:lnTo>
                  <a:pt x="51670" y="34713"/>
                </a:lnTo>
                <a:lnTo>
                  <a:pt x="51770" y="24236"/>
                </a:lnTo>
                <a:close/>
              </a:path>
              <a:path w="52069" h="55879">
                <a:moveTo>
                  <a:pt x="50119" y="11485"/>
                </a:moveTo>
                <a:lnTo>
                  <a:pt x="36162" y="11485"/>
                </a:lnTo>
                <a:lnTo>
                  <a:pt x="36467" y="20070"/>
                </a:lnTo>
                <a:lnTo>
                  <a:pt x="51414" y="14138"/>
                </a:lnTo>
                <a:lnTo>
                  <a:pt x="50119" y="11485"/>
                </a:lnTo>
                <a:close/>
              </a:path>
            </a:pathLst>
          </a:custGeom>
          <a:solidFill>
            <a:srgbClr val="B2B2B2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65174" y="6875074"/>
            <a:ext cx="2913138" cy="22313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882015" rtl="0">
              <a:lnSpc>
                <a:spcPct val="100000"/>
              </a:lnSpc>
            </a:pPr>
            <a:r>
              <a:rPr lang="ru-RU" sz="500" b="0" i="0" u="none" strike="noStrike" baseline="31746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®  </a:t>
            </a:r>
            <a:r>
              <a:rPr lang="ru-RU" sz="500" b="0" i="0" u="none" strike="noStrike" spc="22" baseline="31746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600" b="0" i="0" u="none" strike="noStrike" spc="-35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– всемирно известная торговая марка компании AGCO.</a:t>
            </a:r>
          </a:p>
          <a:p>
            <a:pPr marL="12700" rtl="0">
              <a:lnSpc>
                <a:spcPct val="100000"/>
              </a:lnSpc>
              <a:spcBef>
                <a:spcPts val="300"/>
              </a:spcBef>
            </a:pPr>
            <a:r>
              <a:rPr lang="ru-RU" sz="6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© AGCO </a:t>
            </a:r>
            <a:r>
              <a:rPr lang="ru-RU" sz="6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Limited</a:t>
            </a:r>
            <a:r>
              <a:rPr lang="ru-RU" sz="6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2016  | 16175/0716  |  A-A-</a:t>
            </a:r>
            <a:r>
              <a:rPr lang="ru-RU" sz="6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English</a:t>
            </a:r>
            <a:r>
              <a:rPr lang="ru-RU" sz="6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/0716/2m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4969298" y="6924568"/>
            <a:ext cx="1623919" cy="10772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00" b="0" i="0" u="none" strike="noStrike" spc="-80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Ответственное управление лесным хозяйством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485888" y="5270108"/>
            <a:ext cx="4346307" cy="110799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Web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www.MasseyFerguson.com</a:t>
            </a:r>
            <a:endParaRPr lang="ru-RU" sz="1200" b="0" i="0" u="none" strike="noStrike" dirty="0" smtId="4294967295">
              <a:solidFill>
                <a:srgbClr val="B2B2B2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31"/>
            </a:endParaRPr>
          </a:p>
          <a:p>
            <a:pPr marL="12700" marR="5080" rtl="0">
              <a:lnSpc>
                <a:spcPct val="100000"/>
              </a:lnSpc>
            </a:pPr>
            <a:r>
              <a:rPr lang="ru-RU" sz="12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Facebook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www.Facebook.com/MasseyFergusonGlobal </a:t>
            </a:r>
            <a:endParaRPr lang="ru-RU" sz="1200" b="0" i="0" u="none" strike="noStrike" dirty="0" smtClean="0" smtId="4294967295">
              <a:solidFill>
                <a:srgbClr val="B2B2B2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rtl="0">
              <a:lnSpc>
                <a:spcPct val="100000"/>
              </a:lnSpc>
            </a:pPr>
            <a:r>
              <a:rPr lang="ru-RU" sz="1200" b="0" i="0" u="none" strike="noStrike" dirty="0" err="1" smtClean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Twitter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Twitter.com/MF_EAME</a:t>
            </a:r>
          </a:p>
          <a:p>
            <a:pPr marL="12700" marR="143510" rtl="0">
              <a:lnSpc>
                <a:spcPct val="100000"/>
              </a:lnSpc>
            </a:pPr>
            <a:r>
              <a:rPr lang="ru-RU" sz="12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Instagram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Instagram.com/</a:t>
            </a:r>
            <a:r>
              <a:rPr lang="ru-RU" sz="1200" b="0" i="0" u="none" strike="noStrike" dirty="0" err="1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MasseyFergusonGlobal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endParaRPr lang="ru-RU" sz="1200" b="0" i="0" u="none" strike="noStrike" dirty="0" smtClean="0" smtId="4294967295">
              <a:solidFill>
                <a:srgbClr val="B2B2B2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143510" rtl="0">
              <a:lnSpc>
                <a:spcPct val="100000"/>
              </a:lnSpc>
            </a:pPr>
            <a:r>
              <a:rPr lang="ru-RU" sz="1200" b="0" i="0" u="none" strike="noStrike" dirty="0" err="1" smtClean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YouTube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www.YouTube.com/MasseyFergusonGlobal </a:t>
            </a:r>
            <a:endParaRPr lang="ru-RU" sz="1200" b="0" i="0" u="none" strike="noStrike" dirty="0" smtClean="0" smtId="4294967295">
              <a:solidFill>
                <a:srgbClr val="B2B2B2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143510" rtl="0">
              <a:lnSpc>
                <a:spcPct val="100000"/>
              </a:lnSpc>
            </a:pPr>
            <a:r>
              <a:rPr lang="ru-RU" sz="1200" b="0" i="0" u="none" strike="noStrike" dirty="0" err="1" smtClean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Blog</a:t>
            </a:r>
            <a:r>
              <a:rPr lang="ru-RU" sz="1200" b="0" i="0" u="none" strike="noStrike" dirty="0" smtId="4294967295">
                <a:solidFill>
                  <a:srgbClr val="B2B2B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Blog.MasseyFerguson.com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716103" y="5096357"/>
            <a:ext cx="3507397" cy="195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3" y="5762352"/>
            <a:ext cx="3389647" cy="10959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4698009" y="720013"/>
            <a:ext cx="1880997" cy="48383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21001" y="5554802"/>
            <a:ext cx="1881505" cy="1285240"/>
          </a:xfrm>
          <a:custGeom>
            <a:avLst/>
            <a:gdLst/>
            <a:ahLst/>
            <a:cxnLst/>
            <a:rect l="l" t="t" r="r" b="b"/>
            <a:pathLst>
              <a:path w="1881504" h="1285240">
                <a:moveTo>
                  <a:pt x="0" y="1285201"/>
                </a:moveTo>
                <a:lnTo>
                  <a:pt x="1880997" y="1285201"/>
                </a:lnTo>
                <a:lnTo>
                  <a:pt x="1880997" y="0"/>
                </a:lnTo>
                <a:lnTo>
                  <a:pt x="0" y="0"/>
                </a:lnTo>
                <a:lnTo>
                  <a:pt x="0" y="1285201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7996" y="5554802"/>
            <a:ext cx="1881505" cy="1285240"/>
          </a:xfrm>
          <a:custGeom>
            <a:avLst/>
            <a:gdLst/>
            <a:ahLst/>
            <a:cxnLst/>
            <a:rect l="l" t="t" r="r" b="b"/>
            <a:pathLst>
              <a:path w="1881504" h="1285240">
                <a:moveTo>
                  <a:pt x="0" y="1285201"/>
                </a:moveTo>
                <a:lnTo>
                  <a:pt x="1880996" y="1285201"/>
                </a:lnTo>
                <a:lnTo>
                  <a:pt x="1880996" y="0"/>
                </a:lnTo>
                <a:lnTo>
                  <a:pt x="0" y="0"/>
                </a:lnTo>
                <a:lnTo>
                  <a:pt x="0" y="1285201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68001" y="5417252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6799" y="5425202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2001" y="5417252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5500" y="720001"/>
            <a:ext cx="1321409" cy="6120042"/>
          </a:xfrm>
          <a:custGeom>
            <a:avLst/>
            <a:gdLst/>
            <a:ahLst/>
            <a:cxnLst/>
            <a:rect l="l" t="t" r="r" b="b"/>
            <a:pathLst>
              <a:path w="1170939" h="6300470">
                <a:moveTo>
                  <a:pt x="0" y="0"/>
                </a:moveTo>
                <a:lnTo>
                  <a:pt x="1170432" y="0"/>
                </a:lnTo>
                <a:lnTo>
                  <a:pt x="1170432" y="6300216"/>
                </a:lnTo>
                <a:lnTo>
                  <a:pt x="0" y="6300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6900" y="700027"/>
            <a:ext cx="1538883" cy="615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en-US" sz="10000" b="1" dirty="0" smtClean="0" smtId="4294967295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</a:t>
            </a:r>
            <a:r>
              <a:rPr lang="ru-RU" sz="10000" b="1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RK</a:t>
            </a:r>
          </a:p>
        </p:txBody>
      </p:sp>
      <p:sp>
        <p:nvSpPr>
          <p:cNvPr id="10" name="object 10"/>
          <p:cNvSpPr/>
          <p:nvPr/>
        </p:nvSpPr>
        <p:spPr>
          <a:xfrm>
            <a:off x="8721001" y="720001"/>
            <a:ext cx="1880997" cy="4834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4007" y="720001"/>
            <a:ext cx="1880997" cy="4834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530" y="754099"/>
            <a:ext cx="138499" cy="1427126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6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13994" y="5554802"/>
            <a:ext cx="1883387" cy="1308050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121285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Страница 07</a:t>
            </a:r>
          </a:p>
          <a:p>
            <a:pPr marL="121285" rtl="0">
              <a:lnSpc>
                <a:spcPct val="100000"/>
              </a:lnSpc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</a:t>
            </a:r>
          </a:p>
          <a:p>
            <a:pPr marL="121285" rtl="0">
              <a:lnSpc>
                <a:spcPct val="100000"/>
              </a:lnSpc>
            </a:pPr>
            <a:endParaRPr lang="ru-RU" sz="10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b="0" i="0" u="none" strike="noStrike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50000"/>
              </a:lnSpc>
            </a:pPr>
            <a:endParaRPr lang="ru-RU" sz="10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9723" y="5628226"/>
            <a:ext cx="1603071" cy="76944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Страница 08</a:t>
            </a:r>
          </a:p>
          <a:p>
            <a:pPr marL="12700" marR="5080"/>
            <a:r>
              <a:rPr lang="ru-RU" sz="1000" b="0" i="0" u="none" strike="noStrike" dirty="0" err="1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грабли </a:t>
            </a:r>
            <a:r>
              <a:rPr lang="ru-RU" sz="10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 центральной укладкой валка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транспортным шасси серии MF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06744" y="5628226"/>
            <a:ext cx="1586545" cy="45765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Страница 05</a:t>
            </a:r>
          </a:p>
          <a:p>
            <a:pPr marL="12700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Трехточечное навесное оборудование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2133003" y="720013"/>
            <a:ext cx="1880996" cy="48383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" y="720001"/>
            <a:ext cx="1881505" cy="4834890"/>
          </a:xfrm>
          <a:custGeom>
            <a:avLst/>
            <a:gdLst/>
            <a:ahLst/>
            <a:cxnLst/>
            <a:rect l="l" t="t" r="r" b="b"/>
            <a:pathLst>
              <a:path w="1881505" h="4834890">
                <a:moveTo>
                  <a:pt x="0" y="4834801"/>
                </a:moveTo>
                <a:lnTo>
                  <a:pt x="1880997" y="4834801"/>
                </a:lnTo>
                <a:lnTo>
                  <a:pt x="1880997" y="0"/>
                </a:lnTo>
                <a:lnTo>
                  <a:pt x="0" y="0"/>
                </a:lnTo>
                <a:lnTo>
                  <a:pt x="0" y="4834801"/>
                </a:lnTo>
                <a:close/>
              </a:path>
            </a:pathLst>
          </a:custGeom>
          <a:solidFill>
            <a:srgbClr val="5F5E5E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00" y="720001"/>
            <a:ext cx="1880997" cy="4834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00" y="5558409"/>
            <a:ext cx="1881505" cy="1282065"/>
          </a:xfrm>
          <a:custGeom>
            <a:avLst/>
            <a:gdLst/>
            <a:ahLst/>
            <a:cxnLst/>
            <a:rect l="l" t="t" r="r" b="b"/>
            <a:pathLst>
              <a:path w="1881505" h="1282065">
                <a:moveTo>
                  <a:pt x="0" y="1281595"/>
                </a:moveTo>
                <a:lnTo>
                  <a:pt x="1880997" y="1281595"/>
                </a:lnTo>
                <a:lnTo>
                  <a:pt x="1880997" y="0"/>
                </a:lnTo>
                <a:lnTo>
                  <a:pt x="0" y="0"/>
                </a:lnTo>
                <a:lnTo>
                  <a:pt x="0" y="1281595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001" y="5425202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8800" y="5421605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4402" y="720001"/>
            <a:ext cx="138499" cy="2735670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89500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03</a:t>
            </a:r>
          </a:p>
        </p:txBody>
      </p:sp>
      <p:sp>
        <p:nvSpPr>
          <p:cNvPr id="10" name="object 10"/>
          <p:cNvSpPr/>
          <p:nvPr/>
        </p:nvSpPr>
        <p:spPr>
          <a:xfrm>
            <a:off x="10411195" y="6930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800" y="5628252"/>
            <a:ext cx="1571290" cy="76944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Страница 10</a:t>
            </a:r>
          </a:p>
          <a:p>
            <a:pPr marL="12700" marR="5080"/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грабли с центральной укладкой валка и транспортным шасси серии MF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004" y="5558409"/>
            <a:ext cx="1883387" cy="1231106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121285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Страница 12</a:t>
            </a:r>
          </a:p>
          <a:p>
            <a:pPr marL="121285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Технические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характеристики</a:t>
            </a:r>
          </a:p>
          <a:p>
            <a:pPr marL="121285" rtl="0">
              <a:lnSpc>
                <a:spcPct val="100000"/>
              </a:lnSpc>
            </a:pPr>
            <a:endParaRPr lang="ru-RU" sz="10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b="0" i="0" u="none" strike="noStrike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b="0" i="0" u="none" strike="noStrike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dirty="0" smtId="4294967295">
              <a:solidFill>
                <a:srgbClr val="5F5E5E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1285" rtl="0">
              <a:lnSpc>
                <a:spcPct val="100000"/>
              </a:lnSpc>
            </a:pP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7298" y="1162685"/>
            <a:ext cx="3082673" cy="4308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2800" b="1" i="0" u="none" strike="noStrike" spc="42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Содержание:</a:t>
            </a:r>
            <a:endParaRPr lang="ru-RU" sz="2800" b="1" i="0" u="none" strike="noStrike" spc="420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4599" y="1634411"/>
            <a:ext cx="5586501" cy="201337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304800" indent="-292100" rtl="0">
              <a:lnSpc>
                <a:spcPct val="100000"/>
              </a:lnSpc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 - Почему следует выбрать однороторные грабли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?</a:t>
            </a: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Трехточечное навесное оборудование</a:t>
            </a: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</a:t>
            </a: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Качественные характеристики</a:t>
            </a: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с центральной укладкой валка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транспортным шасси серии MF</a:t>
            </a: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серии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304800" indent="-292100" rtl="0">
              <a:lnSpc>
                <a:spcPct val="100000"/>
              </a:lnSpc>
              <a:spcBef>
                <a:spcPts val="700"/>
              </a:spcBef>
              <a:buClr>
                <a:srgbClr val="5F5E5E"/>
              </a:buClr>
              <a:buFont typeface="Arial"/>
              <a:buAutoNum type="arabicPlain" startAt="4"/>
              <a:tabLst>
                <a:tab pos="304800" algn="l"/>
              </a:tabLst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центральные грабли с транспортным шасси серии MF</a:t>
            </a:r>
          </a:p>
          <a:p>
            <a:pPr marL="12700" rtl="0">
              <a:lnSpc>
                <a:spcPct val="100000"/>
              </a:lnSpc>
              <a:spcBef>
                <a:spcPts val="700"/>
              </a:spcBef>
              <a:tabLst>
                <a:tab pos="304165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12	Технические характеристики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object 3"/>
          <p:cNvSpPr txBox="1"/>
          <p:nvPr/>
        </p:nvSpPr>
        <p:spPr>
          <a:xfrm>
            <a:off x="2984499" y="6219825"/>
            <a:ext cx="3135365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lang="ru-RU" sz="7200" b="1" i="0" u="none" strike="noStrike" spc="-890" dirty="0" smtClean="0" smtId="4294967295">
                <a:solidFill>
                  <a:srgbClr val="D9D9D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8000" b="1" i="0" u="none" strike="noStrike" spc="-890" dirty="0" smtId="4294967295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618178"/>
            <a:ext cx="10528223" cy="32300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5970" y="1775967"/>
            <a:ext cx="3622725" cy="28601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283" y="4217964"/>
            <a:ext cx="3283344" cy="264288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4998" y="4824005"/>
            <a:ext cx="4377004" cy="23641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530" y="754099"/>
            <a:ext cx="138499" cy="1503326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7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6877" y="286497"/>
            <a:ext cx="10011701" cy="112851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860"/>
              </a:lnSpc>
            </a:pPr>
            <a:r>
              <a:rPr lang="ru-RU" sz="16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</a:t>
            </a:r>
          </a:p>
          <a:p>
            <a:pPr marL="12700" rtl="0">
              <a:lnSpc>
                <a:spcPts val="2340"/>
              </a:lnSpc>
            </a:pP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Почему следует выбрать однороторные грабли компании </a:t>
            </a:r>
            <a:r>
              <a:rPr lang="ru-RU" sz="20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20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?</a:t>
            </a:r>
          </a:p>
          <a:p>
            <a:pPr marL="15875" marR="2616200" defTabSz="1143000" rtl="0">
              <a:lnSpc>
                <a:spcPts val="1400"/>
              </a:lnSpc>
              <a:spcBef>
                <a:spcPts val="1760"/>
              </a:spcBef>
            </a:pPr>
            <a:r>
              <a:rPr lang="ru-RU" sz="12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Превосходное качество </a:t>
            </a:r>
            <a:r>
              <a:rPr lang="ru-RU" sz="12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грабления</a:t>
            </a:r>
            <a:r>
              <a:rPr lang="ru-RU" sz="12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простота использования и надежная конструкция – все эти качества являются веской причиной для покупки однороторных граблей компании </a:t>
            </a:r>
            <a:r>
              <a:rPr lang="ru-RU" sz="12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2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2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2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96628" y="4948256"/>
            <a:ext cx="2623237" cy="14875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Выкладывание валка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справа.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18415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 однороторные грабли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сгребают валок в правую сторону. Таким образом, можно постоянно наблюдать за своим идеальным валком, поскольку органы управления трактором расположены с правой стороны.</a:t>
            </a:r>
          </a:p>
          <a:p>
            <a:pPr marL="1270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Выкладывание валка справа – эргономичный подход!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96628" y="1710042"/>
            <a:ext cx="3129342" cy="311623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Тангенциально расположенные </a:t>
            </a:r>
            <a:r>
              <a:rPr lang="ru-RU" sz="1000" b="1" i="0" u="none" strike="noStrike" dirty="0" err="1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граблины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Наилучшее качество сгребания достигается благодаря тангенциально расположенным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граблинам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которые и создают идеальные валки. Они обеспечивают высокую скорость работы, что является необходимым условием в случае, если погода для уборки урожая не на вашей стороне.</a:t>
            </a:r>
          </a:p>
          <a:p>
            <a:pPr marL="12700" algn="just" rtl="0">
              <a:lnSpc>
                <a:spcPct val="100000"/>
              </a:lnSpc>
              <a:spcBef>
                <a:spcPts val="830"/>
              </a:spcBef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Специальное болтовое соединение для насадок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граблей.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1435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Насадки для граблей соединяются вместе с помощью конического кольца и вместе образуют прочный блок. Преимущество заключается в том, что болты остаются неподвижны, и подвержены только силам сжатия и растяжения. Кроме того, это обеспечивает точное центрирование и стабильность в течение длительного срока службы. При необходимости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граблины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могут быть заменены по отдельности, что исключает необходимость полного разбора.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6522" y="1740001"/>
            <a:ext cx="2750087" cy="232114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Насадка для 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граблей.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14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Закрытые насадки для граблей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защищают все важные компоненты от попадания грязи и пыли. Такая конструкция является гарантией длительного срока службы. Оптимизированная форма рабочей поверхности кулачка, изготовленного из чугуна со сфероидальным графитом, обеспечивает максимально плавный ход и быстрый, точный подъем зубьев. Крупный приводной узел и точно изготовленное из алюминиевого сплава гнездо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являются хорошими примерами современного и проверенного дизайна.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5617464" y="4848009"/>
            <a:ext cx="1681403" cy="11869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7394" y="4848009"/>
            <a:ext cx="1693608" cy="11869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6003" y="2416441"/>
            <a:ext cx="3374986" cy="18759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5426" y="4161019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83878" y="5901154"/>
            <a:ext cx="239395" cy="139700"/>
          </a:xfrm>
          <a:custGeom>
            <a:avLst/>
            <a:gdLst/>
            <a:ahLst/>
            <a:cxnLst/>
            <a:rect l="l" t="t" r="r" b="b"/>
            <a:pathLst>
              <a:path w="239395" h="139700">
                <a:moveTo>
                  <a:pt x="119621" y="0"/>
                </a:moveTo>
                <a:lnTo>
                  <a:pt x="0" y="139268"/>
                </a:lnTo>
                <a:lnTo>
                  <a:pt x="239242" y="139268"/>
                </a:lnTo>
                <a:lnTo>
                  <a:pt x="119621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1001" y="1668005"/>
            <a:ext cx="4626000" cy="30114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95041" y="2416441"/>
            <a:ext cx="1596948" cy="226297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2754" y="5043932"/>
            <a:ext cx="1677504" cy="83022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6003" y="5009197"/>
            <a:ext cx="1681391" cy="79269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98468" y="755314"/>
            <a:ext cx="138499" cy="2646320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89500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05</a:t>
            </a:r>
          </a:p>
        </p:txBody>
      </p:sp>
      <p:sp>
        <p:nvSpPr>
          <p:cNvPr id="13" name="object 13"/>
          <p:cNvSpPr/>
          <p:nvPr/>
        </p:nvSpPr>
        <p:spPr>
          <a:xfrm>
            <a:off x="10411195" y="6930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922" y="1313074"/>
            <a:ext cx="4926699" cy="23083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5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Эффективная работа с однороторными граблями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75528" y="1103848"/>
            <a:ext cx="2287015" cy="97462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Идеальная рабочая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высота.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Линейная регулировка высоты входит в стандартную комплектацию. Ее можно очень легко и удобно изменять в зависимости от рабочей высоты и грунта.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16003" y="1103848"/>
            <a:ext cx="2215824" cy="129522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Силовая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передача.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103505" algn="just" rtl="0">
              <a:lnSpc>
                <a:spcPct val="100000"/>
              </a:lnSpc>
              <a:spcBef>
                <a:spcPts val="14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 силовые передачи граблей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оснащены защитой от перегрузки.</a:t>
            </a:r>
          </a:p>
          <a:p>
            <a:pPr marL="12700" marR="508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Это позволяет избежать дорогостоящего ремонта и длительных простоев во время сезона уборки кормовых культур.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1001" y="4679415"/>
            <a:ext cx="2259699" cy="219290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Крепление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зубьев.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Каждый зубец завинчивается снизу, а не надевается на трубку.</a:t>
            </a:r>
          </a:p>
          <a:p>
            <a:pPr marL="12700" marR="66040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Благодаря этому сторона зубца, обращенная к кормовому растению, остается абсолютно гладкой и, следовательно, растение не прилипает к нему.</a:t>
            </a:r>
          </a:p>
          <a:p>
            <a:pPr marL="12700" marR="81915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случае износа необходимо заменить только внутренние зубья, а не все зубья сразу. Кроме того, зубья более подвижны, поскольку их движение не ограничено трубкой.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16003" y="6035001"/>
            <a:ext cx="3378400" cy="138499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Идеально подходящий разъем для соединения с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граблинами</a:t>
            </a:r>
            <a:endParaRPr lang="ru-RU" sz="9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5297" y="4682189"/>
            <a:ext cx="2259724" cy="257762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Плечи </a:t>
            </a:r>
            <a:r>
              <a:rPr lang="ru-RU" sz="1000" b="1" i="0" u="none" strike="noStrike" dirty="0" err="1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7620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 плечи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изготовлены из прочного трубчатого цельного металла.</a:t>
            </a:r>
          </a:p>
          <a:p>
            <a:pPr marL="12700" marR="86995" algn="just" rtl="0">
              <a:lnSpc>
                <a:spcPct val="100000"/>
              </a:lnSpc>
              <a:spcBef>
                <a:spcPts val="56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Разъем для соединения с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граблиной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сконструирован таким образом, чтобы можно было с легкостью вставлять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граблину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при этом износ этого разъема, находящегося под сильным давлением, сводится к минимуму. Помимо этого, такая конструкция предоставляет возможность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проведения быстрого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 простого ремонта.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38621" y="4289495"/>
            <a:ext cx="3378400" cy="137297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541338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Абсолютно гладкая передняя сторона </a:t>
            </a:r>
            <a:r>
              <a:rPr lang="ru-RU" sz="9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граблины</a:t>
            </a:r>
            <a:endParaRPr lang="ru-RU" sz="9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803" y="146712"/>
            <a:ext cx="8718697" cy="53860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860"/>
              </a:lnSpc>
            </a:pPr>
            <a:r>
              <a:rPr lang="ru-RU" sz="16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Трехточечное навесное оборудование</a:t>
            </a:r>
          </a:p>
          <a:p>
            <a:pPr marL="12700" rtl="0">
              <a:lnSpc>
                <a:spcPts val="2340"/>
              </a:lnSpc>
            </a:pP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Однороторные грабли серии MF с большим рабочим диапазоном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 txBox="1"/>
          <p:nvPr/>
        </p:nvSpPr>
        <p:spPr>
          <a:xfrm>
            <a:off x="176530" y="754099"/>
            <a:ext cx="138499" cy="1427126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06</a:t>
            </a:r>
          </a:p>
        </p:txBody>
      </p:sp>
      <p:sp>
        <p:nvSpPr>
          <p:cNvPr id="5" name="object 5"/>
          <p:cNvSpPr/>
          <p:nvPr/>
        </p:nvSpPr>
        <p:spPr>
          <a:xfrm>
            <a:off x="6703198" y="5886005"/>
            <a:ext cx="3825101" cy="1317635"/>
          </a:xfrm>
          <a:custGeom>
            <a:avLst/>
            <a:gdLst/>
            <a:ahLst/>
            <a:cxnLst/>
            <a:rect l="l" t="t" r="r" b="b"/>
            <a:pathLst>
              <a:path w="3348354" h="1144904">
                <a:moveTo>
                  <a:pt x="0" y="1144803"/>
                </a:moveTo>
                <a:lnTo>
                  <a:pt x="3347999" y="1144803"/>
                </a:lnTo>
                <a:lnTo>
                  <a:pt x="3347999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3199" y="4626000"/>
            <a:ext cx="3825101" cy="15840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4006" y="4625060"/>
            <a:ext cx="3441598" cy="25785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0521" y="1119886"/>
            <a:ext cx="3375901" cy="154711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2648" y="1116012"/>
            <a:ext cx="3430358" cy="1550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998" y="4168311"/>
            <a:ext cx="5970702" cy="49244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6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Какие грабли серии MF выбрать: </a:t>
            </a:r>
            <a:r>
              <a:rPr lang="ru-RU" sz="16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6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или </a:t>
            </a:r>
            <a:r>
              <a:rPr lang="ru-RU" sz="1600" b="1" i="0" u="none" strike="noStrike" dirty="0" err="1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6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6100" y="763815"/>
            <a:ext cx="3429000" cy="2362185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6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Выбор характеристик</a:t>
            </a:r>
          </a:p>
          <a:p>
            <a:pPr marL="21590" marR="775335" algn="just" rtl="0">
              <a:lnSpc>
                <a:spcPct val="100000"/>
              </a:lnSpc>
              <a:spcBef>
                <a:spcPts val="87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 сегодняшний день большие грабли являются ключевым оборудованием для уборки кормовых культур. Любая их неполадка может привести к остановке других уборочных машин и стать причиной значительных затрат и сбоев в работе. Поэтому, если дело касается новых граблей, компромиссы неприемлемы. Компания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объединила свой многолетний опыт работы с новейшими технологиями и на основе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это</a:t>
            </a:r>
            <a:r>
              <a:rPr lang="ru-RU" sz="10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го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разработала ряд высокопроизводительных больших граблей.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5095" y="3095753"/>
            <a:ext cx="2661322" cy="109004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 устройства серии MF обладают следующими практическими характеристиками:</a:t>
            </a:r>
          </a:p>
          <a:p>
            <a:pPr marL="125095" indent="-112395" rtl="0">
              <a:lnSpc>
                <a:spcPct val="100000"/>
              </a:lnSpc>
              <a:spcBef>
                <a:spcPts val="52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Прочная конструкция</a:t>
            </a:r>
          </a:p>
          <a:p>
            <a:pPr marL="125095" indent="-112395" rtl="0">
              <a:lnSpc>
                <a:spcPct val="100000"/>
              </a:lnSpc>
              <a:spcBef>
                <a:spcPts val="38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Простота использования</a:t>
            </a:r>
          </a:p>
          <a:p>
            <a:pPr marL="125095" indent="-112395" rtl="0">
              <a:lnSpc>
                <a:spcPct val="100000"/>
              </a:lnSpc>
              <a:spcBef>
                <a:spcPts val="38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Выдающееся качество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грабления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3199" y="2703934"/>
            <a:ext cx="3825101" cy="203902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Насадки для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граблей.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Насадки для граблей являются ключевым компонентом любых граблей. Благодаря своей закрытой конструкции насадки для граблей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надежно защищают все важные компоненты от попадания грязи и пыли. Такая конструкция гарантирует длительный срок службы. Оптимизированная форма рабочей поверхности кулачка, изготовленного из чугуна со сфероидальным графитом, обеспечивает максимальный плавный ход и быстрый, точный подъем зубьев. Крупный приводной узел и точно изготовленное из алюминиевого сплава гнездо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являются хорошими примерами современного и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проверенного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дизайна.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60521" y="2773567"/>
            <a:ext cx="3375901" cy="126957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Тангенциально расположенные роторные </a:t>
            </a:r>
            <a:r>
              <a:rPr lang="ru-RU" sz="1000" b="1" i="0" u="none" strike="noStrike" dirty="0" err="1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граблины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Наилучшее качество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грабления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достигается благодаря тангенциально расположенным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граблинам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которые и создают идеальные валки.  Они обеспечивают высокую скорость работы, что является необходимым условием в случае, если погода для уборки урожая не на вашей стороне.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6100" y="4626011"/>
            <a:ext cx="2660618" cy="2577629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158115" marR="704215" algn="just" rtl="0">
              <a:lnSpc>
                <a:spcPct val="100000"/>
              </a:lnSpc>
            </a:pP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 с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боковой укладкой валков.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58115" marR="220979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 большими перекрытиями и гибкостью позволяют создавать как два узких валка, так и один большой валок.</a:t>
            </a:r>
          </a:p>
          <a:p>
            <a:pPr algn="just">
              <a:lnSpc>
                <a:spcPct val="100000"/>
              </a:lnSpc>
              <a:spcBef>
                <a:spcPts val="24"/>
              </a:spcBef>
            </a:pPr>
            <a:endParaRPr sz="1250" dirty="0">
              <a:effectLst/>
              <a:latin typeface="Times New Roman"/>
              <a:cs typeface="Times New Roman"/>
            </a:endParaRPr>
          </a:p>
          <a:p>
            <a:pPr marL="170815" marR="546100" algn="just" rtl="0">
              <a:lnSpc>
                <a:spcPct val="100000"/>
              </a:lnSpc>
            </a:pP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 с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центральной укладкой валков.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70815" marR="33655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 с переменной рабочей шириной и шириной валка обеспечивают высокую производительность и гибкость.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03197" y="6203960"/>
            <a:ext cx="3815651" cy="96180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 с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центральной укладкой валков.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 с переменной рабочей шириной и шириной валка обеспечивают высокую производительность и гибкость. Простая и надежная конструкция.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6100" y="318551"/>
            <a:ext cx="9770746" cy="30777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261620" rtl="0">
              <a:lnSpc>
                <a:spcPts val="2355"/>
              </a:lnSpc>
            </a:pP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грабли серии MF выбрать: </a:t>
            </a:r>
            <a:r>
              <a:rPr lang="ru-RU" sz="20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двухроторные</a:t>
            </a: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или </a:t>
            </a:r>
            <a:r>
              <a:rPr lang="ru-RU" sz="20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четырехроторные</a:t>
            </a: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?</a:t>
            </a:r>
          </a:p>
        </p:txBody>
      </p:sp>
      <p:sp>
        <p:nvSpPr>
          <p:cNvPr id="18" name="object 18"/>
          <p:cNvSpPr/>
          <p:nvPr/>
        </p:nvSpPr>
        <p:spPr>
          <a:xfrm>
            <a:off x="8262000" y="6075010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 txBox="1"/>
          <p:nvPr/>
        </p:nvSpPr>
        <p:spPr>
          <a:xfrm>
            <a:off x="10387747" y="784844"/>
            <a:ext cx="138499" cy="2687369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9500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07</a:t>
            </a:r>
          </a:p>
        </p:txBody>
      </p:sp>
      <p:sp>
        <p:nvSpPr>
          <p:cNvPr id="4" name="object 4"/>
          <p:cNvSpPr/>
          <p:nvPr/>
        </p:nvSpPr>
        <p:spPr>
          <a:xfrm>
            <a:off x="10411195" y="6930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9485" y="1135900"/>
            <a:ext cx="1763991" cy="13643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5732" y="1151269"/>
            <a:ext cx="1763991" cy="12922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8481" y="1135900"/>
            <a:ext cx="1764004" cy="13643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7485" y="3225698"/>
            <a:ext cx="3545992" cy="125641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38481" y="2491307"/>
            <a:ext cx="1764030" cy="522033"/>
          </a:xfrm>
          <a:custGeom>
            <a:avLst/>
            <a:gdLst/>
            <a:ahLst/>
            <a:cxnLst/>
            <a:rect l="l" t="t" r="r" b="b"/>
            <a:pathLst>
              <a:path w="1764029" h="387350">
                <a:moveTo>
                  <a:pt x="0" y="386994"/>
                </a:moveTo>
                <a:lnTo>
                  <a:pt x="1764004" y="386994"/>
                </a:lnTo>
                <a:lnTo>
                  <a:pt x="1764004" y="0"/>
                </a:lnTo>
                <a:lnTo>
                  <a:pt x="0" y="0"/>
                </a:lnTo>
                <a:lnTo>
                  <a:pt x="0" y="386994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29485" y="2491308"/>
            <a:ext cx="1764030" cy="508722"/>
          </a:xfrm>
          <a:custGeom>
            <a:avLst/>
            <a:gdLst/>
            <a:ahLst/>
            <a:cxnLst/>
            <a:rect l="l" t="t" r="r" b="b"/>
            <a:pathLst>
              <a:path w="1764029" h="387350">
                <a:moveTo>
                  <a:pt x="0" y="386994"/>
                </a:moveTo>
                <a:lnTo>
                  <a:pt x="1764004" y="386994"/>
                </a:lnTo>
                <a:lnTo>
                  <a:pt x="1764004" y="0"/>
                </a:lnTo>
                <a:lnTo>
                  <a:pt x="0" y="0"/>
                </a:lnTo>
                <a:lnTo>
                  <a:pt x="0" y="386994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0682" y="2359901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69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01682" y="2359901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69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99723" y="2941205"/>
            <a:ext cx="3219447" cy="169749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25082" y="4350699"/>
            <a:ext cx="241300" cy="140970"/>
          </a:xfrm>
          <a:custGeom>
            <a:avLst/>
            <a:gdLst/>
            <a:ahLst/>
            <a:cxnLst/>
            <a:rect l="l" t="t" r="r" b="b"/>
            <a:pathLst>
              <a:path w="241300" h="140970">
                <a:moveTo>
                  <a:pt x="120599" y="0"/>
                </a:moveTo>
                <a:lnTo>
                  <a:pt x="0" y="140398"/>
                </a:lnTo>
                <a:lnTo>
                  <a:pt x="241198" y="140398"/>
                </a:lnTo>
                <a:lnTo>
                  <a:pt x="120599" y="0"/>
                </a:lnTo>
                <a:close/>
              </a:path>
            </a:pathLst>
          </a:custGeom>
          <a:solidFill>
            <a:srgbClr val="DCDCDB"/>
          </a:solid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093" y="6385487"/>
            <a:ext cx="5518583" cy="117465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7700" b="1" i="0" u="none" strike="noStrike" spc="-944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Серия MF RK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8161" y="290027"/>
            <a:ext cx="6884377" cy="69249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860"/>
              </a:lnSpc>
            </a:pPr>
            <a:r>
              <a:rPr lang="ru-RU" sz="16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6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 </a:t>
            </a:r>
            <a:r>
              <a:rPr lang="ru-RU" sz="16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четырехроторные</a:t>
            </a:r>
            <a:r>
              <a:rPr lang="ru-RU" sz="16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грабли серии MF</a:t>
            </a:r>
          </a:p>
          <a:p>
            <a:pPr marL="12700" rtl="0">
              <a:lnSpc>
                <a:spcPts val="2340"/>
              </a:lnSpc>
            </a:pPr>
            <a:r>
              <a:rPr lang="ru-RU" sz="20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Качественные характеристики</a:t>
            </a:r>
          </a:p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Система рулевого управления </a:t>
            </a: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steerGUARD</a:t>
            </a:r>
            <a:r>
              <a:rPr lang="ru-RU" sz="800" b="1" i="0" u="none" strike="noStrike" baseline="35353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® 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для четкого и прямого рулевого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управления.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162" y="1081854"/>
            <a:ext cx="2875551" cy="235962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33020" algn="just" rtl="0">
              <a:lnSpc>
                <a:spcPct val="100000"/>
              </a:lnSpc>
            </a:pPr>
            <a:r>
              <a:rPr lang="ru-RU" sz="1000" b="0" i="0" u="none" strike="noStrike" spc="-6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Компания </a:t>
            </a:r>
            <a:r>
              <a:rPr lang="ru-RU" sz="1000" b="0" i="0" u="none" strike="noStrike" spc="-6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spc="-6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spc="-60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spc="-6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предлагает запатентованную систему рулевого управления для граблей, работающую внутри рамы. Такая система рулевого управления обеспечивает надежное и точное рулевое управление в любых условиях. Вал рулевого механизма защищен от повреждения рамой и, в отличие от внешних рулевых тяг, имеет только две оси поворота. Это гарантирует точное рулевое управление и безопасность даже после нескольких лет эксплуатации.</a:t>
            </a:r>
          </a:p>
          <a:p>
            <a:pPr marL="12700" marR="5080" algn="just" rtl="0">
              <a:lnSpc>
                <a:spcPct val="100000"/>
              </a:lnSpc>
              <a:spcBef>
                <a:spcPts val="425"/>
              </a:spcBef>
            </a:pPr>
            <a:r>
              <a:rPr lang="ru-RU" sz="1000" b="0" i="0" u="none" strike="noStrike" spc="-6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Движение рулевого механизма передается от рулевого вала колесам с помощью поворотного </a:t>
            </a:r>
            <a:r>
              <a:rPr lang="ru-RU" sz="1000" b="0" i="0" u="none" strike="noStrike" spc="-60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кулачка </a:t>
            </a:r>
            <a:r>
              <a:rPr lang="ru-RU" sz="1000" b="0" i="0" u="none" strike="noStrike" spc="-60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 регулируемой поперечной рулевой тягой. Рулевая тяга оснащена высокоточными коническими головками, что гарантирует длительный срок службы.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70300" y="1114252"/>
            <a:ext cx="2533602" cy="189282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36195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Основное преимущество такой системы рулевого управления заключается в точной и прямой передаче движения рулевого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механизма.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Кроме того, такой тип рулевого управления гарантирует плавный ход даже на высокой скорости. Таким образом обеспечивается возможность безопасного и быстрого перехода от одного поля к другому на скорости до 50 км/ч. *</a:t>
            </a:r>
          </a:p>
          <a:p>
            <a:pPr marL="12700" algn="just" rtl="0">
              <a:lnSpc>
                <a:spcPct val="100000"/>
              </a:lnSpc>
              <a:spcBef>
                <a:spcPts val="625"/>
              </a:spcBef>
            </a:pPr>
            <a:r>
              <a:rPr lang="ru-RU" sz="8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* В зависимости от страны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28222" y="2607169"/>
            <a:ext cx="1406220" cy="2769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Регулируемая головка поперечной рулевой тяги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47396" y="2572424"/>
            <a:ext cx="1741923" cy="384721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92405" marR="5080" indent="-180340" rtl="0">
              <a:lnSpc>
                <a:spcPts val="1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Поперечная рулевая тяга уже используется в грузовых транспортных средствах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8291" y="3476625"/>
            <a:ext cx="2895422" cy="192360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Идеальная адаптация к грунту в любой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ситуации.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92075" algn="just" rtl="0">
              <a:lnSpc>
                <a:spcPct val="100000"/>
              </a:lnSpc>
              <a:spcBef>
                <a:spcPts val="565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Запатентованная карданная подвеска ротора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обеспечивает идеальную адаптацию к грунту даже</a:t>
            </a:r>
          </a:p>
          <a:p>
            <a:pPr marL="12700" marR="5080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самых сложных условиях работы. Ротор идеально подстраивается под поверхность земли и не зависит от рамы, продольного или поперечного наклона. В результате</a:t>
            </a:r>
          </a:p>
          <a:p>
            <a:pPr marL="12700" marR="140335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кормовые культуры, лежащие в углублениях и впадинах могут быть с легкостью и без потерь извлечены на поверхность.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70300" y="3857625"/>
            <a:ext cx="2533601" cy="92333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Зубья не повреждают покров земли, даже на холмистой местности. Компания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гарантирует чистое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грабление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без потерь кормовых культур, которые являются кормовыми культурами высшего качества.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47485" y="4482109"/>
            <a:ext cx="3550022" cy="137297"/>
          </a:xfrm>
          <a:prstGeom prst="rect">
            <a:avLst/>
          </a:prstGeom>
          <a:solidFill>
            <a:srgbClr val="DCDCDB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944244" rtl="0">
              <a:lnSpc>
                <a:spcPct val="100000"/>
              </a:lnSpc>
            </a:pPr>
            <a:r>
              <a:rPr lang="ru-RU" sz="9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Запатентованная карданная подвеска ротора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8291" y="5706727"/>
            <a:ext cx="2851852" cy="111569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Jet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Effect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Благодаря полностью карданной подвеске ротора и распределению веса, сначала поднимаются передние колеса ротора, а потом задние. При опускании первыми с землей соприкасаются задние колеса ротора, а затем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уже </a:t>
            </a:r>
            <a:r>
              <a:rPr lang="ru-RU" sz="10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передние.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0300" y="5823942"/>
            <a:ext cx="2533601" cy="923330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Это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позволяет избежать проникновения зубьев в почву. Нет проникновения – нет повреждения дерна, и, как следствие, загрязнения кормовых культур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которые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являются кормовыми культурами высшего качества..</a:t>
            </a:r>
          </a:p>
        </p:txBody>
      </p:sp>
      <p:sp>
        <p:nvSpPr>
          <p:cNvPr id="28" name="object 28"/>
          <p:cNvSpPr/>
          <p:nvPr/>
        </p:nvSpPr>
        <p:spPr>
          <a:xfrm>
            <a:off x="6247472" y="5043614"/>
            <a:ext cx="3551720" cy="212759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object 2"/>
          <p:cNvSpPr/>
          <p:nvPr/>
        </p:nvSpPr>
        <p:spPr>
          <a:xfrm>
            <a:off x="7023100" y="3982738"/>
            <a:ext cx="3581514" cy="2734861"/>
          </a:xfrm>
          <a:prstGeom prst="rect">
            <a:avLst/>
          </a:prstGeom>
          <a:blipFill>
            <a:blip r:embed="rId3"/>
            <a:srcRect/>
            <a:stretch>
              <a:fillRect t="-4770"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0299" y="3860154"/>
            <a:ext cx="5604201" cy="2876316"/>
          </a:xfrm>
          <a:prstGeom prst="rect">
            <a:avLst/>
          </a:prstGeom>
          <a:blipFill>
            <a:blip r:embed="rId4"/>
            <a:srcRect/>
            <a:stretch>
              <a:fillRect l="-1995" t="4500" r="1995" b="-4116"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100" y="829612"/>
            <a:ext cx="3429000" cy="305724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802 TRC PRO и MF RK 1002 TRC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PRO.</a:t>
            </a:r>
            <a:endParaRPr lang="ru-RU" sz="1200" b="1" i="0" u="none" strike="noStrike" dirty="0" smtId="4294967295">
              <a:solidFill>
                <a:srgbClr val="C10A27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5095" indent="-112395" algn="just">
              <a:spcBef>
                <a:spcPts val="73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Специальное оснащение для работы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</a:t>
            </a:r>
            <a:r>
              <a:rPr lang="ru-RU" sz="1000" dirty="0" smtClean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экстремальных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условиях</a:t>
            </a:r>
            <a:endParaRPr lang="ru-RU" sz="1000" b="0" i="0" u="none" strike="noStrike" dirty="0" smtClean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5095" indent="-112395" algn="just" rtl="0">
              <a:lnSpc>
                <a:spcPct val="100000"/>
              </a:lnSpc>
              <a:spcBef>
                <a:spcPts val="434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Оптимальное следование по профилю грунта</a:t>
            </a:r>
          </a:p>
          <a:p>
            <a:pPr marL="125095" indent="-112395" algn="just" rtl="0">
              <a:lnSpc>
                <a:spcPct val="100000"/>
              </a:lnSpc>
              <a:spcBef>
                <a:spcPts val="434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25730" algn="l"/>
              </a:tabLst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Не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требующие обслуживания грабли</a:t>
            </a:r>
          </a:p>
          <a:p>
            <a:pPr marL="12700" marR="608330" algn="just" rtl="0">
              <a:lnSpc>
                <a:spcPct val="100000"/>
              </a:lnSpc>
              <a:spcBef>
                <a:spcPts val="195"/>
              </a:spcBef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Специальное оснащение для сбора соломы и работы в экстремальных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условиях.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2197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Для лучшей производительности новое роторное шасси на моделях MF RK 802 PRO и MF RK 1002 PRO было оснащено шестью колесами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 сдвоенной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осью с 18-дюймовыми шинами. Двойные ведущие колеса были также изменены. Их сделали большими и жесткими для обеспечения плавного хода даже в сложных условиях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работы.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Просвет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между зубьями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 ведущими колесами также был уменьшен. Это гарантирует валки высшего качества и создает идеальные условия для пресс-подборщика.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530" y="754099"/>
            <a:ext cx="138499" cy="1427126"/>
          </a:xfrm>
          <a:prstGeom prst="rect">
            <a:avLst/>
          </a:prstGeom>
          <a:effectLst/>
        </p:spPr>
        <p:txBody>
          <a:bodyPr vert="vert270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spc="15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www.masseyferguson.com</a:t>
            </a:r>
            <a:endParaRPr lang="ru-RU" sz="900" b="0" i="0" u="none" strike="noStrike" spc="15" dirty="0" smtId="4294967295">
              <a:solidFill>
                <a:srgbClr val="B6B5B5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  <a:hlinkClick r:id="rId5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93007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284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781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8194" y="437485"/>
            <a:ext cx="9707705" cy="61555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537845" rtl="0">
              <a:lnSpc>
                <a:spcPct val="100000"/>
              </a:lnSpc>
            </a:pPr>
            <a:r>
              <a:rPr lang="ru-RU" sz="20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Двухроторные</a:t>
            </a: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центральные грабли </a:t>
            </a:r>
            <a:r>
              <a:rPr lang="ru-RU" sz="20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 центральной укладкой валка и </a:t>
            </a: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транспортным шасси серии </a:t>
            </a:r>
            <a:r>
              <a:rPr lang="ru-RU" sz="20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MF</a:t>
            </a:r>
            <a:endParaRPr lang="ru-RU" sz="20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299" y="1328166"/>
            <a:ext cx="2784801" cy="265457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68326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Универсальные </a:t>
            </a:r>
            <a:r>
              <a:rPr lang="ru-RU" sz="1000" b="1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двухроторные</a:t>
            </a: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с центральной укладкой валка серии MF.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Автоматический предварительный выбор ширины захвата, чистое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грабление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точное выкладывание валков, а также быстрый и безопасный переход от одного поля к другому – все это является ключевыми характеристиками </a:t>
            </a:r>
            <a:r>
              <a:rPr lang="ru-RU" sz="1000" b="0" i="0" u="none" strike="noStrike" dirty="0" err="1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двухроторных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граблей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моделей MF RK 662, MF RK 762, MF RK 802 и MF RK 1002.  Они могут работать в любых условиях. Опциональное 6-колесное контактно-чувствительное шасси и карданная подвеска роторов гарантируют чистую работу без потерь. Лучшая отправная точка для получения высококачественных кормовых культур.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0299" y="1082159"/>
            <a:ext cx="5104354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662 TRC, MF RK 762 TRC, MF RK 802 TRC и MF RK 1002 </a:t>
            </a:r>
            <a:r>
              <a:rPr lang="ru-RU" sz="1200" b="1" i="0" u="none" strike="noStrike" dirty="0" smtClean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TRC.</a:t>
            </a:r>
            <a:endParaRPr lang="ru-RU" sz="1200" b="1" i="0" u="none" strike="noStrike" dirty="0" smtId="4294967295">
              <a:solidFill>
                <a:srgbClr val="C10A27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4800" y="1328166"/>
            <a:ext cx="2621198" cy="2693045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Чисто, просто и удобно в </a:t>
            </a:r>
            <a:r>
              <a:rPr lang="ru-RU" sz="1000" b="1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эксплуатации.</a:t>
            </a:r>
            <a:endParaRPr lang="ru-RU" sz="1000" b="1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2700" marR="23495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Рабочую ширину можно отрегулировать без каких-либо инструментов, а находящийся снаружи регулируемый кулачок управления позволяет создать оптимальную полосу для  следующих позади машин. Рабочая ширина может быть четырех размеров, что обеспечивает максимальное удобство.</a:t>
            </a:r>
          </a:p>
          <a:p>
            <a:pPr marL="12700" marR="5080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Запатентованная технология гарантирует, что минимальная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транспортная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высота всегда достигается независимо от предварительно выбранной рабочей ширины. Автоматическое ограничение высоты на поворотной полосе исключает необходимость отключать ВОМ трактора на разворотах.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object 4"/>
          <p:cNvSpPr/>
          <p:nvPr/>
        </p:nvSpPr>
        <p:spPr>
          <a:xfrm>
            <a:off x="12719" y="3324225"/>
            <a:ext cx="5555125" cy="3393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9339" y="3324225"/>
            <a:ext cx="4944061" cy="3393375"/>
          </a:xfrm>
          <a:prstGeom prst="rect">
            <a:avLst/>
          </a:prstGeom>
          <a:blipFill>
            <a:blip r:embed="rId4"/>
            <a:srcRect/>
            <a:stretch>
              <a:fillRect r="-12360"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3348" y="803185"/>
            <a:ext cx="138499" cy="2831038"/>
          </a:xfrm>
          <a:prstGeom prst="rect">
            <a:avLst/>
          </a:prstGeom>
          <a:effectLst/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900" b="0" i="0" u="none" strike="noStrike" dirty="0" smtClean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 </a:t>
            </a:r>
            <a:r>
              <a:rPr lang="ru-RU" sz="900" b="0" i="0" u="none" strike="noStrike" dirty="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 FERGUSON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89500" y="508560"/>
            <a:ext cx="147467" cy="15255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0" i="0" u="none" strike="noStrike" spc="-80" smtId="4294967295">
                <a:solidFill>
                  <a:srgbClr val="B6B5B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09</a:t>
            </a:r>
          </a:p>
        </p:txBody>
      </p:sp>
      <p:sp>
        <p:nvSpPr>
          <p:cNvPr id="8" name="object 8"/>
          <p:cNvSpPr/>
          <p:nvPr/>
        </p:nvSpPr>
        <p:spPr>
          <a:xfrm>
            <a:off x="10411195" y="6930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6B5B5"/>
            </a:solidFill>
          </a:ln>
          <a:effectLst/>
        </p:spPr>
        <p:txBody>
          <a:bodyPr wrap="square" lIns="0" tIns="0" rIns="0" bIns="0" rtlCol="0"/>
          <a:lstStyle/>
          <a:p>
            <a:endParaRPr>
              <a:effectLst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2300" y="368860"/>
            <a:ext cx="9435840" cy="30777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248285" rtl="0">
              <a:lnSpc>
                <a:spcPts val="2355"/>
              </a:lnSpc>
            </a:pPr>
            <a:r>
              <a:rPr lang="ru-RU" sz="20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Двухроторные</a:t>
            </a:r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ru-RU" sz="20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грабли MF с боковой укладкой валка</a:t>
            </a:r>
            <a:endParaRPr lang="ru-RU" sz="20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188" y="1245245"/>
            <a:ext cx="4690656" cy="192360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000" b="1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Гибкость и удобство в любых условиях</a:t>
            </a:r>
          </a:p>
          <a:p>
            <a:pPr marL="12700" marR="110489" algn="just" rtl="0">
              <a:lnSpc>
                <a:spcPct val="100000"/>
              </a:lnSpc>
              <a:spcBef>
                <a:spcPts val="280"/>
              </a:spcBef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Грабли с боковой укладкой валка компании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Massey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Ferguson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представляют собой идеальное гибкое решение для работы в любой местности. С помощью этих граблей можно выполнить два узких валка, один большой валок или, при обратном проходе, двойной валок. Изменение положения и ширины захвата можно легко отрегулировать за считанные секунды. Большие перекрытия между роторами обеспечивают аккуратную передачу кормовых культур и выкладывание валка даже во время работы в сложных рабочих условиях.</a:t>
            </a:r>
          </a:p>
          <a:p>
            <a:pPr marL="12700" marR="5080" algn="just">
              <a:spcBef>
                <a:spcPts val="280"/>
              </a:spcBef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Универсальный монтируемый тяговой механизм модели MF RK 702 TR-SDX имеет </a:t>
            </a: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транспортную </a:t>
            </a:r>
            <a:r>
              <a:rPr lang="ru-RU" sz="1000" dirty="0" smtId="4294967295">
                <a:solidFill>
                  <a:srgbClr val="5F5E5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ширину менее 3 м , для быстрого перемещения с одного поля на другое.</a:t>
            </a:r>
            <a:endParaRPr lang="ru-RU" sz="1000" b="0" i="0" u="none" strike="noStrike" dirty="0" smtId="4294967295">
              <a:solidFill>
                <a:srgbClr val="5F5E5E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188" y="775489"/>
            <a:ext cx="7914801" cy="18466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-RU" sz="1200" b="1" i="0" u="none" strike="noStrike" dirty="0" smtId="4294967295">
                <a:solidFill>
                  <a:srgbClr val="C10A2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MF RK 702 TR-SDX, MF RK 662 SD-TRC, MF RK 772 SD-TRC, MF RK 842 SD-TRC и MF RK 842 SD-TRC PRO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03900" y="1289837"/>
            <a:ext cx="4495800" cy="1333698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</a:p>
          <a:p>
            <a:pPr marL="12700" marR="5080" algn="just"/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Особенности:</a:t>
            </a:r>
          </a:p>
          <a:p>
            <a:pPr marL="177800" indent="-152400" algn="just" rtl="0">
              <a:lnSpc>
                <a:spcPct val="100000"/>
              </a:lnSpc>
              <a:spcBef>
                <a:spcPts val="52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77800" algn="l"/>
              </a:tabLst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Большая рабочая ширина</a:t>
            </a:r>
          </a:p>
          <a:p>
            <a:pPr marL="177800" indent="-152400" algn="just" rtl="0">
              <a:lnSpc>
                <a:spcPct val="100000"/>
              </a:lnSpc>
              <a:spcBef>
                <a:spcPts val="52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77800" algn="l"/>
              </a:tabLst>
            </a:pPr>
            <a:r>
              <a:rPr lang="ru-RU" sz="1000" b="0" i="0" u="none" strike="noStrike" dirty="0" smtClean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Выкладывание 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одного или двух валков</a:t>
            </a:r>
          </a:p>
          <a:p>
            <a:pPr marL="177800" marR="193040" indent="-152400" algn="just" rtl="0">
              <a:lnSpc>
                <a:spcPct val="100000"/>
              </a:lnSpc>
              <a:spcBef>
                <a:spcPts val="52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7780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Идеальное следование профилю грунта благодаря карданной подвеске ротора и функции «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Jet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000" b="0" i="0" u="none" strike="noStrike" dirty="0" err="1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Effect</a:t>
            </a: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»</a:t>
            </a:r>
          </a:p>
          <a:p>
            <a:pPr marL="177800" indent="-152400" algn="just" rtl="0">
              <a:lnSpc>
                <a:spcPct val="100000"/>
              </a:lnSpc>
              <a:spcBef>
                <a:spcPts val="520"/>
              </a:spcBef>
              <a:buClr>
                <a:srgbClr val="5F5E5E"/>
              </a:buClr>
              <a:buSzPct val="120000"/>
              <a:buFont typeface="Arial"/>
              <a:buChar char="•"/>
              <a:tabLst>
                <a:tab pos="177800" algn="l"/>
              </a:tabLst>
            </a:pPr>
            <a:r>
              <a:rPr lang="ru-RU" sz="1000" b="0" i="0" u="none" strike="noStrike" dirty="0" smtId="4294967295">
                <a:solidFill>
                  <a:srgbClr val="5F5E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Последовательное управление подъемом ротора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3076</Words>
  <Application>Microsoft Office PowerPoint</Application>
  <PresentationFormat>Произвольный</PresentationFormat>
  <Paragraphs>605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грабли серии MF выбрать: двухроторные или четырехроторные?</vt:lpstr>
      <vt:lpstr>Презентация PowerPoint</vt:lpstr>
      <vt:lpstr>Двухроторные центральные грабли с центральной укладкой валка и транспортным шасси серии MF</vt:lpstr>
      <vt:lpstr>Двухроторные грабли MF с боковой укладкой 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Николаевна Краюшкина</dc:creator>
  <cp:lastModifiedBy>Екатерина Николаевна Краюшкина</cp:lastModifiedBy>
  <cp:revision>31</cp:revision>
  <dcterms:created xsi:type="dcterms:W3CDTF">2018-12-22T10:33:52Z</dcterms:created>
  <dcterms:modified xsi:type="dcterms:W3CDTF">2019-04-29T08:39:43Z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2016-08-22T00:00:00Z</vt:filetime>
  </property>
  <property fmtid="{D5CDD505-2E9C-101B-9397-08002B2CF9AE}" pid="3" name="LastSaved">
    <vt:filetime>2018-12-22T00:00:00Z</vt:filetime>
  </property>
</Properties>
</file>